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Lst>
  <p:notesMasterIdLst>
    <p:notesMasterId r:id="rId89"/>
  </p:notesMasterIdLst>
  <p:handoutMasterIdLst>
    <p:handoutMasterId r:id="rId90"/>
  </p:handoutMasterIdLst>
  <p:sldIdLst>
    <p:sldId id="1124" r:id="rId5"/>
    <p:sldId id="1274" r:id="rId6"/>
    <p:sldId id="1300" r:id="rId7"/>
    <p:sldId id="1275" r:id="rId8"/>
    <p:sldId id="1276" r:id="rId9"/>
    <p:sldId id="1277" r:id="rId10"/>
    <p:sldId id="1297" r:id="rId11"/>
    <p:sldId id="1278" r:id="rId12"/>
    <p:sldId id="1280" r:id="rId13"/>
    <p:sldId id="1309" r:id="rId14"/>
    <p:sldId id="1301" r:id="rId15"/>
    <p:sldId id="1305" r:id="rId16"/>
    <p:sldId id="1306" r:id="rId17"/>
    <p:sldId id="1307" r:id="rId18"/>
    <p:sldId id="1302" r:id="rId19"/>
    <p:sldId id="1303" r:id="rId20"/>
    <p:sldId id="1304" r:id="rId21"/>
    <p:sldId id="1308" r:id="rId22"/>
    <p:sldId id="1332" r:id="rId23"/>
    <p:sldId id="1333" r:id="rId24"/>
    <p:sldId id="1334" r:id="rId25"/>
    <p:sldId id="1335" r:id="rId26"/>
    <p:sldId id="1336" r:id="rId27"/>
    <p:sldId id="1337" r:id="rId28"/>
    <p:sldId id="1338" r:id="rId29"/>
    <p:sldId id="1339" r:id="rId30"/>
    <p:sldId id="1279" r:id="rId31"/>
    <p:sldId id="1311" r:id="rId32"/>
    <p:sldId id="1310" r:id="rId33"/>
    <p:sldId id="1320" r:id="rId34"/>
    <p:sldId id="1321" r:id="rId35"/>
    <p:sldId id="1322" r:id="rId36"/>
    <p:sldId id="1331" r:id="rId37"/>
    <p:sldId id="1323" r:id="rId38"/>
    <p:sldId id="1324" r:id="rId39"/>
    <p:sldId id="1325" r:id="rId40"/>
    <p:sldId id="1326" r:id="rId41"/>
    <p:sldId id="1327" r:id="rId42"/>
    <p:sldId id="1328" r:id="rId43"/>
    <p:sldId id="1329" r:id="rId44"/>
    <p:sldId id="1330" r:id="rId45"/>
    <p:sldId id="1340" r:id="rId46"/>
    <p:sldId id="1341" r:id="rId47"/>
    <p:sldId id="1342" r:id="rId48"/>
    <p:sldId id="1343" r:id="rId49"/>
    <p:sldId id="1344" r:id="rId50"/>
    <p:sldId id="1345" r:id="rId51"/>
    <p:sldId id="1346" r:id="rId52"/>
    <p:sldId id="1347" r:id="rId53"/>
    <p:sldId id="1348" r:id="rId54"/>
    <p:sldId id="1349" r:id="rId55"/>
    <p:sldId id="1350" r:id="rId56"/>
    <p:sldId id="1312" r:id="rId57"/>
    <p:sldId id="1313" r:id="rId58"/>
    <p:sldId id="1314" r:id="rId59"/>
    <p:sldId id="1315" r:id="rId60"/>
    <p:sldId id="1358" r:id="rId61"/>
    <p:sldId id="1359" r:id="rId62"/>
    <p:sldId id="1316" r:id="rId63"/>
    <p:sldId id="1317" r:id="rId64"/>
    <p:sldId id="1318" r:id="rId65"/>
    <p:sldId id="1319" r:id="rId66"/>
    <p:sldId id="1281" r:id="rId67"/>
    <p:sldId id="1294" r:id="rId68"/>
    <p:sldId id="1295" r:id="rId69"/>
    <p:sldId id="1351" r:id="rId70"/>
    <p:sldId id="1352" r:id="rId71"/>
    <p:sldId id="1353" r:id="rId72"/>
    <p:sldId id="1354" r:id="rId73"/>
    <p:sldId id="1355" r:id="rId74"/>
    <p:sldId id="1298" r:id="rId75"/>
    <p:sldId id="1299" r:id="rId76"/>
    <p:sldId id="1282" r:id="rId77"/>
    <p:sldId id="1283" r:id="rId78"/>
    <p:sldId id="1284" r:id="rId79"/>
    <p:sldId id="1285" r:id="rId80"/>
    <p:sldId id="1356" r:id="rId81"/>
    <p:sldId id="1357" r:id="rId82"/>
    <p:sldId id="1286" r:id="rId83"/>
    <p:sldId id="1287" r:id="rId84"/>
    <p:sldId id="1292" r:id="rId85"/>
    <p:sldId id="1289" r:id="rId86"/>
    <p:sldId id="1290" r:id="rId87"/>
    <p:sldId id="1291" r:id="rId88"/>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pening" id="{2266D7F5-89A7-478C-8A43-C1409DDC88B9}">
          <p14:sldIdLst>
            <p14:sldId id="1124"/>
            <p14:sldId id="1274"/>
            <p14:sldId id="1300"/>
            <p14:sldId id="1275"/>
          </p14:sldIdLst>
        </p14:section>
        <p14:section name="SharePoint Online Fundamentals" id="{115F898E-0704-465B-B71F-FFC41D2479AC}">
          <p14:sldIdLst>
            <p14:sldId id="1276"/>
            <p14:sldId id="1277"/>
            <p14:sldId id="1297"/>
          </p14:sldIdLst>
        </p14:section>
        <p14:section name="Admin Center Scenarios" id="{BB5B2E34-C52D-45B1-B1AD-8F2F9B68B411}">
          <p14:sldIdLst>
            <p14:sldId id="1278"/>
            <p14:sldId id="1280"/>
            <p14:sldId id="1309"/>
          </p14:sldIdLst>
        </p14:section>
        <p14:section name="Service Monitoring" id="{CECD3208-865C-4A96-8748-2FBAE93FB19B}">
          <p14:sldIdLst>
            <p14:sldId id="1301"/>
            <p14:sldId id="1305"/>
            <p14:sldId id="1306"/>
            <p14:sldId id="1307"/>
          </p14:sldIdLst>
        </p14:section>
        <p14:section name="User &amp; Group Management" id="{23CB5CC5-B914-4CFA-85F3-1028CAD0AFB7}">
          <p14:sldIdLst>
            <p14:sldId id="1302"/>
            <p14:sldId id="1303"/>
            <p14:sldId id="1304"/>
            <p14:sldId id="1308"/>
          </p14:sldIdLst>
        </p14:section>
        <p14:section name="User Profiles" id="{63066C9C-D564-4F86-A301-E869EDF4DE70}">
          <p14:sldIdLst>
            <p14:sldId id="1332"/>
            <p14:sldId id="1333"/>
            <p14:sldId id="1334"/>
            <p14:sldId id="1335"/>
            <p14:sldId id="1336"/>
            <p14:sldId id="1337"/>
            <p14:sldId id="1338"/>
            <p14:sldId id="1339"/>
          </p14:sldIdLst>
        </p14:section>
        <p14:section name="Site Collection Admin" id="{987C4AC0-9337-4C12-9F10-44E4B85BA208}">
          <p14:sldIdLst>
            <p14:sldId id="1279"/>
            <p14:sldId id="1311"/>
            <p14:sldId id="1310"/>
            <p14:sldId id="1320"/>
            <p14:sldId id="1321"/>
          </p14:sldIdLst>
        </p14:section>
        <p14:section name="Manage Sites" id="{2B2C2886-5A26-477B-A704-D8B349157ADE}">
          <p14:sldIdLst>
            <p14:sldId id="1322"/>
            <p14:sldId id="1331"/>
            <p14:sldId id="1323"/>
            <p14:sldId id="1324"/>
            <p14:sldId id="1325"/>
          </p14:sldIdLst>
        </p14:section>
        <p14:section name="Request Apps" id="{1BC07F8A-EA33-4F20-AEA5-35BBCC3647CB}">
          <p14:sldIdLst>
            <p14:sldId id="1326"/>
            <p14:sldId id="1327"/>
            <p14:sldId id="1328"/>
            <p14:sldId id="1329"/>
            <p14:sldId id="1330"/>
          </p14:sldIdLst>
        </p14:section>
        <p14:section name="Manage Apps" id="{2A6CF93A-6E4B-4058-A6C4-392E9EA122F0}">
          <p14:sldIdLst>
            <p14:sldId id="1340"/>
            <p14:sldId id="1341"/>
            <p14:sldId id="1342"/>
            <p14:sldId id="1343"/>
            <p14:sldId id="1344"/>
            <p14:sldId id="1345"/>
            <p14:sldId id="1346"/>
            <p14:sldId id="1347"/>
            <p14:sldId id="1348"/>
            <p14:sldId id="1349"/>
          </p14:sldIdLst>
        </p14:section>
        <p14:section name="General SPO Settings" id="{060A8BDA-DBC9-43F9-8264-EBC28EA74464}">
          <p14:sldIdLst>
            <p14:sldId id="1350"/>
          </p14:sldIdLst>
        </p14:section>
        <p14:section name="New Admin Features" id="{7621EDED-6480-44C8-A40B-02CA9F16C8DB}">
          <p14:sldIdLst>
            <p14:sldId id="1312"/>
            <p14:sldId id="1313"/>
            <p14:sldId id="1314"/>
            <p14:sldId id="1315"/>
            <p14:sldId id="1358"/>
            <p14:sldId id="1359"/>
            <p14:sldId id="1316"/>
            <p14:sldId id="1317"/>
            <p14:sldId id="1318"/>
            <p14:sldId id="1319"/>
          </p14:sldIdLst>
        </p14:section>
        <p14:section name="PowerShell Scenarios" id="{114730EC-3D25-49F5-AF65-0D0AB3D8E409}">
          <p14:sldIdLst>
            <p14:sldId id="1281"/>
            <p14:sldId id="1294"/>
            <p14:sldId id="1295"/>
          </p14:sldIdLst>
        </p14:section>
        <p14:section name="PowerShell Demos" id="{7485FC38-AD8D-4508-9C83-8E2926A0B3C9}">
          <p14:sldIdLst>
            <p14:sldId id="1351"/>
            <p14:sldId id="1352"/>
            <p14:sldId id="1353"/>
            <p14:sldId id="1354"/>
          </p14:sldIdLst>
        </p14:section>
        <p14:section name="Advanced Development Scenarios" id="{02992063-9E14-4194-B06D-F2A42097412E}">
          <p14:sldIdLst>
            <p14:sldId id="1355"/>
            <p14:sldId id="1298"/>
            <p14:sldId id="1299"/>
          </p14:sldIdLst>
        </p14:section>
        <p14:section name="Resources" id="{FD27BB7A-B9EA-4047-BF0E-C848D60682F3}">
          <p14:sldIdLst>
            <p14:sldId id="1282"/>
            <p14:sldId id="1283"/>
            <p14:sldId id="1284"/>
            <p14:sldId id="1285"/>
          </p14:sldIdLst>
        </p14:section>
        <p14:section name="Wrap-up" id="{D442E8E5-9DD8-46C6-BB2A-F35CCE7D175D}">
          <p14:sldIdLst>
            <p14:sldId id="1356"/>
            <p14:sldId id="1357"/>
            <p14:sldId id="1286"/>
            <p14:sldId id="1287"/>
            <p14:sldId id="1292"/>
          </p14:sldIdLst>
        </p14:section>
        <p14:section name="Appendix" id="{287C7BC4-063F-4A0B-A101-D765C8369284}">
          <p14:sldIdLst>
            <p14:sldId id="1289"/>
            <p14:sldId id="1290"/>
            <p14:sldId id="1291"/>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8608"/>
    <a:srgbClr val="F9A03E"/>
    <a:srgbClr val="E39E48"/>
    <a:srgbClr val="6E8B2D"/>
    <a:srgbClr val="87AB37"/>
    <a:srgbClr val="9FC54D"/>
    <a:srgbClr val="505050"/>
    <a:srgbClr val="785393"/>
    <a:srgbClr val="80599D"/>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370" autoAdjust="0"/>
    <p:restoredTop sz="95501" autoAdjust="0"/>
  </p:normalViewPr>
  <p:slideViewPr>
    <p:cSldViewPr snapToObjects="1">
      <p:cViewPr varScale="1">
        <p:scale>
          <a:sx n="90" d="100"/>
          <a:sy n="90" d="100"/>
        </p:scale>
        <p:origin x="486" y="96"/>
      </p:cViewPr>
      <p:guideLst/>
    </p:cSldViewPr>
  </p:slideViewPr>
  <p:outlineViewPr>
    <p:cViewPr>
      <p:scale>
        <a:sx n="33" d="100"/>
        <a:sy n="33" d="100"/>
      </p:scale>
      <p:origin x="0" y="-21634"/>
    </p:cViewPr>
  </p:outlineViewPr>
  <p:notesTextViewPr>
    <p:cViewPr>
      <p:scale>
        <a:sx n="100" d="100"/>
        <a:sy n="100" d="100"/>
      </p:scale>
      <p:origin x="0" y="0"/>
    </p:cViewPr>
  </p:notesTextViewPr>
  <p:sorterViewPr>
    <p:cViewPr varScale="1">
      <p:scale>
        <a:sx n="1" d="1"/>
        <a:sy n="1" d="1"/>
      </p:scale>
      <p:origin x="0" y="0"/>
    </p:cViewPr>
  </p:sorterViewPr>
  <p:notesViewPr>
    <p:cSldViewPr snapToObjects="1" showGuides="1">
      <p:cViewPr varScale="1">
        <p:scale>
          <a:sx n="63" d="100"/>
          <a:sy n="63" d="100"/>
        </p:scale>
        <p:origin x="3134" y="53"/>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slide" Target="slides/slide72.xml"/><Relationship Id="rId84" Type="http://schemas.openxmlformats.org/officeDocument/2006/relationships/slide" Target="slides/slide80.xml"/><Relationship Id="rId89" Type="http://schemas.openxmlformats.org/officeDocument/2006/relationships/notesMaster" Target="notesMasters/notesMaster1.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openxmlformats.org/officeDocument/2006/relationships/slide" Target="slides/slide83.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slide" Target="slides/slide78.xml"/><Relationship Id="rId90" Type="http://schemas.openxmlformats.org/officeDocument/2006/relationships/handoutMaster" Target="handoutMasters/handoutMaster1.xml"/><Relationship Id="rId95" Type="http://schemas.openxmlformats.org/officeDocument/2006/relationships/tableStyles" Target="tableStyle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93"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CEAA556-D45C-46D3-811A-4643CF1CA7FD}"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06EF756E-BBC0-4A0A-9EA0-EA44FBBC56ED}">
      <dgm:prSet phldrT="[Text]"/>
      <dgm:spPr/>
      <dgm:t>
        <a:bodyPr/>
        <a:lstStyle/>
        <a:p>
          <a:r>
            <a:rPr lang="en-US" dirty="0" smtClean="0"/>
            <a:t>Customer Does</a:t>
          </a:r>
          <a:endParaRPr lang="en-US" dirty="0"/>
        </a:p>
      </dgm:t>
    </dgm:pt>
    <dgm:pt modelId="{5605EA89-AA81-4E65-A40C-165270DD1854}" type="parTrans" cxnId="{41B5FC61-1710-4020-B8DF-6E97CC6E353F}">
      <dgm:prSet/>
      <dgm:spPr/>
      <dgm:t>
        <a:bodyPr/>
        <a:lstStyle/>
        <a:p>
          <a:endParaRPr lang="en-US"/>
        </a:p>
      </dgm:t>
    </dgm:pt>
    <dgm:pt modelId="{1C28B5D4-9FBA-4597-85C9-D3B6E9426364}" type="sibTrans" cxnId="{41B5FC61-1710-4020-B8DF-6E97CC6E353F}">
      <dgm:prSet/>
      <dgm:spPr/>
      <dgm:t>
        <a:bodyPr/>
        <a:lstStyle/>
        <a:p>
          <a:endParaRPr lang="en-US"/>
        </a:p>
      </dgm:t>
    </dgm:pt>
    <dgm:pt modelId="{14B57AD1-6E57-4F0C-85BF-FA9D43E07103}">
      <dgm:prSet phldrT="[Text]"/>
      <dgm:spPr/>
      <dgm:t>
        <a:bodyPr/>
        <a:lstStyle/>
        <a:p>
          <a:r>
            <a:rPr lang="en-US" dirty="0" smtClean="0"/>
            <a:t>Governance</a:t>
          </a:r>
          <a:endParaRPr lang="en-US" dirty="0"/>
        </a:p>
      </dgm:t>
    </dgm:pt>
    <dgm:pt modelId="{AD886826-B10B-4458-9DA4-204EF1F2AFA1}" type="parTrans" cxnId="{58A9A0D5-BAF1-4BFB-8BDE-CDF6AD3DF558}">
      <dgm:prSet/>
      <dgm:spPr/>
      <dgm:t>
        <a:bodyPr/>
        <a:lstStyle/>
        <a:p>
          <a:endParaRPr lang="en-US"/>
        </a:p>
      </dgm:t>
    </dgm:pt>
    <dgm:pt modelId="{B0AF83A6-DFC7-4F5A-B93C-6306E4594075}" type="sibTrans" cxnId="{58A9A0D5-BAF1-4BFB-8BDE-CDF6AD3DF558}">
      <dgm:prSet/>
      <dgm:spPr/>
      <dgm:t>
        <a:bodyPr/>
        <a:lstStyle/>
        <a:p>
          <a:endParaRPr lang="en-US"/>
        </a:p>
      </dgm:t>
    </dgm:pt>
    <dgm:pt modelId="{3AC16C51-B5FB-4466-9363-4EF4645E5301}">
      <dgm:prSet phldrT="[Text]"/>
      <dgm:spPr/>
      <dgm:t>
        <a:bodyPr/>
        <a:lstStyle/>
        <a:p>
          <a:r>
            <a:rPr lang="en-US" dirty="0" smtClean="0"/>
            <a:t>Microsoft Does</a:t>
          </a:r>
          <a:endParaRPr lang="en-US" dirty="0"/>
        </a:p>
      </dgm:t>
    </dgm:pt>
    <dgm:pt modelId="{A021C34C-952F-4A0D-BB42-4FABF4BB6FF2}" type="parTrans" cxnId="{FA4B22C0-B217-4C9A-B05E-E58AB2CA33D1}">
      <dgm:prSet/>
      <dgm:spPr/>
      <dgm:t>
        <a:bodyPr/>
        <a:lstStyle/>
        <a:p>
          <a:endParaRPr lang="en-US"/>
        </a:p>
      </dgm:t>
    </dgm:pt>
    <dgm:pt modelId="{3C08956B-6965-43D2-BF9E-A09EE997F6C7}" type="sibTrans" cxnId="{FA4B22C0-B217-4C9A-B05E-E58AB2CA33D1}">
      <dgm:prSet/>
      <dgm:spPr/>
      <dgm:t>
        <a:bodyPr/>
        <a:lstStyle/>
        <a:p>
          <a:endParaRPr lang="en-US"/>
        </a:p>
      </dgm:t>
    </dgm:pt>
    <dgm:pt modelId="{2F4280E9-23E6-43A6-8664-6F2CF034490D}">
      <dgm:prSet phldrT="[Text]"/>
      <dgm:spPr/>
      <dgm:t>
        <a:bodyPr/>
        <a:lstStyle/>
        <a:p>
          <a:r>
            <a:rPr lang="en-US" dirty="0" smtClean="0"/>
            <a:t>Server Admin</a:t>
          </a:r>
          <a:endParaRPr lang="en-US" dirty="0"/>
        </a:p>
      </dgm:t>
    </dgm:pt>
    <dgm:pt modelId="{11065768-43F2-4539-B756-92F55774D4E6}" type="parTrans" cxnId="{4A5322CC-43C8-4ECE-9805-80B4B5E98775}">
      <dgm:prSet/>
      <dgm:spPr/>
      <dgm:t>
        <a:bodyPr/>
        <a:lstStyle/>
        <a:p>
          <a:endParaRPr lang="en-US"/>
        </a:p>
      </dgm:t>
    </dgm:pt>
    <dgm:pt modelId="{D6CA1677-9879-4EF2-A822-0391047C3D5D}" type="sibTrans" cxnId="{4A5322CC-43C8-4ECE-9805-80B4B5E98775}">
      <dgm:prSet/>
      <dgm:spPr/>
      <dgm:t>
        <a:bodyPr/>
        <a:lstStyle/>
        <a:p>
          <a:endParaRPr lang="en-US"/>
        </a:p>
      </dgm:t>
    </dgm:pt>
    <dgm:pt modelId="{19C90505-8A40-415D-8757-43980C58AE61}">
      <dgm:prSet phldrT="[Text]"/>
      <dgm:spPr/>
      <dgm:t>
        <a:bodyPr/>
        <a:lstStyle/>
        <a:p>
          <a:r>
            <a:rPr lang="en-US" dirty="0" smtClean="0"/>
            <a:t>SQL Admin</a:t>
          </a:r>
          <a:endParaRPr lang="en-US" dirty="0"/>
        </a:p>
      </dgm:t>
    </dgm:pt>
    <dgm:pt modelId="{AEA7BC7C-C346-4D57-9BC7-59EED6A8484A}" type="parTrans" cxnId="{B5E37812-D3D2-4CD4-9827-F2839A2BF000}">
      <dgm:prSet/>
      <dgm:spPr/>
      <dgm:t>
        <a:bodyPr/>
        <a:lstStyle/>
        <a:p>
          <a:endParaRPr lang="en-US"/>
        </a:p>
      </dgm:t>
    </dgm:pt>
    <dgm:pt modelId="{48551E00-DE0E-45E3-83B6-FE164BC23BD1}" type="sibTrans" cxnId="{B5E37812-D3D2-4CD4-9827-F2839A2BF000}">
      <dgm:prSet/>
      <dgm:spPr/>
      <dgm:t>
        <a:bodyPr/>
        <a:lstStyle/>
        <a:p>
          <a:endParaRPr lang="en-US"/>
        </a:p>
      </dgm:t>
    </dgm:pt>
    <dgm:pt modelId="{13FBA324-A42D-4583-A7F0-D2E611D626D3}">
      <dgm:prSet phldrT="[Text]"/>
      <dgm:spPr/>
      <dgm:t>
        <a:bodyPr/>
        <a:lstStyle/>
        <a:p>
          <a:r>
            <a:rPr lang="en-US" dirty="0" smtClean="0"/>
            <a:t>Site Collection Admin</a:t>
          </a:r>
          <a:endParaRPr lang="en-US" dirty="0"/>
        </a:p>
      </dgm:t>
    </dgm:pt>
    <dgm:pt modelId="{5FF0D468-AD93-4EAA-A4CC-C42C0209051B}" type="parTrans" cxnId="{F91F80B6-3EF1-42E0-8324-8BA766112588}">
      <dgm:prSet/>
      <dgm:spPr/>
      <dgm:t>
        <a:bodyPr/>
        <a:lstStyle/>
        <a:p>
          <a:endParaRPr lang="en-US"/>
        </a:p>
      </dgm:t>
    </dgm:pt>
    <dgm:pt modelId="{BF9CA3E1-E068-4A7C-8BBD-8A3DF48A38FD}" type="sibTrans" cxnId="{F91F80B6-3EF1-42E0-8324-8BA766112588}">
      <dgm:prSet/>
      <dgm:spPr/>
      <dgm:t>
        <a:bodyPr/>
        <a:lstStyle/>
        <a:p>
          <a:endParaRPr lang="en-US"/>
        </a:p>
      </dgm:t>
    </dgm:pt>
    <dgm:pt modelId="{55D75B85-305C-409F-A0BE-7D0729A45DC6}">
      <dgm:prSet phldrT="[Text]"/>
      <dgm:spPr/>
      <dgm:t>
        <a:bodyPr/>
        <a:lstStyle/>
        <a:p>
          <a:r>
            <a:rPr lang="en-US" dirty="0" smtClean="0"/>
            <a:t>Site Admin</a:t>
          </a:r>
          <a:endParaRPr lang="en-US" dirty="0"/>
        </a:p>
      </dgm:t>
    </dgm:pt>
    <dgm:pt modelId="{E553FD0A-EE94-43B2-9A02-78EAAD94E303}" type="parTrans" cxnId="{042BE5EE-228F-41E0-8830-FCF920FC193D}">
      <dgm:prSet/>
      <dgm:spPr/>
      <dgm:t>
        <a:bodyPr/>
        <a:lstStyle/>
        <a:p>
          <a:endParaRPr lang="en-US"/>
        </a:p>
      </dgm:t>
    </dgm:pt>
    <dgm:pt modelId="{E48B5F8B-445B-4EE8-A886-60710679A1A5}" type="sibTrans" cxnId="{042BE5EE-228F-41E0-8830-FCF920FC193D}">
      <dgm:prSet/>
      <dgm:spPr/>
      <dgm:t>
        <a:bodyPr/>
        <a:lstStyle/>
        <a:p>
          <a:endParaRPr lang="en-US"/>
        </a:p>
      </dgm:t>
    </dgm:pt>
    <dgm:pt modelId="{704316C8-60DD-4F83-8CA3-7B202785E972}">
      <dgm:prSet phldrT="[Text]"/>
      <dgm:spPr/>
      <dgm:t>
        <a:bodyPr/>
        <a:lstStyle/>
        <a:p>
          <a:r>
            <a:rPr lang="en-US" dirty="0" smtClean="0"/>
            <a:t>User Profiles</a:t>
          </a:r>
          <a:endParaRPr lang="en-US" dirty="0"/>
        </a:p>
      </dgm:t>
    </dgm:pt>
    <dgm:pt modelId="{8EAA5C46-A396-4835-B311-8260267F1CFC}" type="parTrans" cxnId="{C30F511D-F390-4CFD-9DFC-3AD7A7816304}">
      <dgm:prSet/>
      <dgm:spPr/>
      <dgm:t>
        <a:bodyPr/>
        <a:lstStyle/>
        <a:p>
          <a:endParaRPr lang="en-US"/>
        </a:p>
      </dgm:t>
    </dgm:pt>
    <dgm:pt modelId="{31F3F30E-9F89-4A77-AFA9-10A12A9EC159}" type="sibTrans" cxnId="{C30F511D-F390-4CFD-9DFC-3AD7A7816304}">
      <dgm:prSet/>
      <dgm:spPr/>
      <dgm:t>
        <a:bodyPr/>
        <a:lstStyle/>
        <a:p>
          <a:endParaRPr lang="en-US"/>
        </a:p>
      </dgm:t>
    </dgm:pt>
    <dgm:pt modelId="{F6F68F10-F909-4FE4-816C-3279584A781C}">
      <dgm:prSet phldrT="[Text]"/>
      <dgm:spPr/>
      <dgm:t>
        <a:bodyPr/>
        <a:lstStyle/>
        <a:p>
          <a:r>
            <a:rPr lang="en-US" dirty="0" smtClean="0"/>
            <a:t>External Access</a:t>
          </a:r>
          <a:endParaRPr lang="en-US" dirty="0"/>
        </a:p>
      </dgm:t>
    </dgm:pt>
    <dgm:pt modelId="{0999AEBB-8545-48BF-9B7C-71D288586B26}" type="parTrans" cxnId="{AE617830-66B5-4567-B9C4-CBA925906D14}">
      <dgm:prSet/>
      <dgm:spPr/>
      <dgm:t>
        <a:bodyPr/>
        <a:lstStyle/>
        <a:p>
          <a:endParaRPr lang="en-US"/>
        </a:p>
      </dgm:t>
    </dgm:pt>
    <dgm:pt modelId="{FE3B5818-B671-4A7F-A8F1-2430AB2020C5}" type="sibTrans" cxnId="{AE617830-66B5-4567-B9C4-CBA925906D14}">
      <dgm:prSet/>
      <dgm:spPr/>
      <dgm:t>
        <a:bodyPr/>
        <a:lstStyle/>
        <a:p>
          <a:endParaRPr lang="en-US"/>
        </a:p>
      </dgm:t>
    </dgm:pt>
    <dgm:pt modelId="{0267A4C8-E9FB-45A6-90B8-0D982EF4DAA9}">
      <dgm:prSet phldrT="[Text]"/>
      <dgm:spPr/>
      <dgm:t>
        <a:bodyPr/>
        <a:lstStyle/>
        <a:p>
          <a:r>
            <a:rPr lang="en-US" dirty="0" smtClean="0"/>
            <a:t>Backup, Restore</a:t>
          </a:r>
          <a:endParaRPr lang="en-US" dirty="0"/>
        </a:p>
      </dgm:t>
    </dgm:pt>
    <dgm:pt modelId="{1DCEC98C-D9EF-4650-AB85-17FDDA4BA500}" type="parTrans" cxnId="{611A51F0-DDD3-4316-B407-28F9654CD57C}">
      <dgm:prSet/>
      <dgm:spPr/>
      <dgm:t>
        <a:bodyPr/>
        <a:lstStyle/>
        <a:p>
          <a:endParaRPr lang="en-US"/>
        </a:p>
      </dgm:t>
    </dgm:pt>
    <dgm:pt modelId="{21B41588-3491-4FBA-9AD4-8710D8F64D2A}" type="sibTrans" cxnId="{611A51F0-DDD3-4316-B407-28F9654CD57C}">
      <dgm:prSet/>
      <dgm:spPr/>
      <dgm:t>
        <a:bodyPr/>
        <a:lstStyle/>
        <a:p>
          <a:endParaRPr lang="en-US"/>
        </a:p>
      </dgm:t>
    </dgm:pt>
    <dgm:pt modelId="{F2D68B5F-C67F-49EC-BE57-213F85EBCA45}">
      <dgm:prSet phldrT="[Text]"/>
      <dgm:spPr/>
      <dgm:t>
        <a:bodyPr/>
        <a:lstStyle/>
        <a:p>
          <a:r>
            <a:rPr lang="en-US" dirty="0" smtClean="0"/>
            <a:t>Central Admin</a:t>
          </a:r>
          <a:endParaRPr lang="en-US" dirty="0"/>
        </a:p>
      </dgm:t>
    </dgm:pt>
    <dgm:pt modelId="{7EF10120-C81C-46A4-BA2C-A4787C2D4B92}" type="parTrans" cxnId="{9988980D-42B2-4A80-8411-18B368CB974B}">
      <dgm:prSet/>
      <dgm:spPr/>
      <dgm:t>
        <a:bodyPr/>
        <a:lstStyle/>
        <a:p>
          <a:endParaRPr lang="en-US"/>
        </a:p>
      </dgm:t>
    </dgm:pt>
    <dgm:pt modelId="{4DA7EA1E-D65D-4969-8B1D-52037C71F9F8}" type="sibTrans" cxnId="{9988980D-42B2-4A80-8411-18B368CB974B}">
      <dgm:prSet/>
      <dgm:spPr/>
      <dgm:t>
        <a:bodyPr/>
        <a:lstStyle/>
        <a:p>
          <a:endParaRPr lang="en-US"/>
        </a:p>
      </dgm:t>
    </dgm:pt>
    <dgm:pt modelId="{20D73F8B-BC73-4DF5-B376-652D6A6905E2}">
      <dgm:prSet phldrT="[Text]"/>
      <dgm:spPr/>
      <dgm:t>
        <a:bodyPr/>
        <a:lstStyle/>
        <a:p>
          <a:r>
            <a:rPr lang="en-US" dirty="0" smtClean="0"/>
            <a:t>Apps, Extensibility</a:t>
          </a:r>
          <a:endParaRPr lang="en-US" dirty="0"/>
        </a:p>
      </dgm:t>
    </dgm:pt>
    <dgm:pt modelId="{F914FC14-217D-4695-93A2-B92000A82DFF}" type="parTrans" cxnId="{F26547DE-A5D3-4282-BD7C-A4D069ECC78D}">
      <dgm:prSet/>
      <dgm:spPr/>
      <dgm:t>
        <a:bodyPr/>
        <a:lstStyle/>
        <a:p>
          <a:endParaRPr lang="en-US"/>
        </a:p>
      </dgm:t>
    </dgm:pt>
    <dgm:pt modelId="{62816E60-CC1D-4E6A-9C21-97341ACEB77C}" type="sibTrans" cxnId="{F26547DE-A5D3-4282-BD7C-A4D069ECC78D}">
      <dgm:prSet/>
      <dgm:spPr/>
      <dgm:t>
        <a:bodyPr/>
        <a:lstStyle/>
        <a:p>
          <a:endParaRPr lang="en-US"/>
        </a:p>
      </dgm:t>
    </dgm:pt>
    <dgm:pt modelId="{7D93309D-52F8-492A-9924-871A3F43A64F}" type="pres">
      <dgm:prSet presAssocID="{2CEAA556-D45C-46D3-811A-4643CF1CA7FD}" presName="Name0" presStyleCnt="0">
        <dgm:presLayoutVars>
          <dgm:chPref val="3"/>
          <dgm:dir/>
          <dgm:animLvl val="lvl"/>
          <dgm:resizeHandles/>
        </dgm:presLayoutVars>
      </dgm:prSet>
      <dgm:spPr/>
      <dgm:t>
        <a:bodyPr/>
        <a:lstStyle/>
        <a:p>
          <a:endParaRPr lang="en-US"/>
        </a:p>
      </dgm:t>
    </dgm:pt>
    <dgm:pt modelId="{CCD8EC5A-C1B8-4A84-A41F-6E0D9D3D167C}" type="pres">
      <dgm:prSet presAssocID="{06EF756E-BBC0-4A0A-9EA0-EA44FBBC56ED}" presName="horFlow" presStyleCnt="0"/>
      <dgm:spPr/>
    </dgm:pt>
    <dgm:pt modelId="{657AEE49-3B8B-4EAE-A907-E8FA7EF37050}" type="pres">
      <dgm:prSet presAssocID="{06EF756E-BBC0-4A0A-9EA0-EA44FBBC56ED}" presName="bigChev" presStyleLbl="node1" presStyleIdx="0" presStyleCnt="2"/>
      <dgm:spPr/>
      <dgm:t>
        <a:bodyPr/>
        <a:lstStyle/>
        <a:p>
          <a:endParaRPr lang="en-US"/>
        </a:p>
      </dgm:t>
    </dgm:pt>
    <dgm:pt modelId="{21173A51-4A12-418A-87C8-7A7416240511}" type="pres">
      <dgm:prSet presAssocID="{AD886826-B10B-4458-9DA4-204EF1F2AFA1}" presName="parTrans" presStyleCnt="0"/>
      <dgm:spPr/>
    </dgm:pt>
    <dgm:pt modelId="{D62EE94F-1C28-4CA0-81BF-CF3F81F4C0C9}" type="pres">
      <dgm:prSet presAssocID="{14B57AD1-6E57-4F0C-85BF-FA9D43E07103}" presName="node" presStyleLbl="alignAccFollowNode1" presStyleIdx="0" presStyleCnt="10">
        <dgm:presLayoutVars>
          <dgm:bulletEnabled val="1"/>
        </dgm:presLayoutVars>
      </dgm:prSet>
      <dgm:spPr/>
      <dgm:t>
        <a:bodyPr/>
        <a:lstStyle/>
        <a:p>
          <a:endParaRPr lang="en-US"/>
        </a:p>
      </dgm:t>
    </dgm:pt>
    <dgm:pt modelId="{0088E3AF-E458-4461-BFDC-4A2F604F2176}" type="pres">
      <dgm:prSet presAssocID="{B0AF83A6-DFC7-4F5A-B93C-6306E4594075}" presName="sibTrans" presStyleCnt="0"/>
      <dgm:spPr/>
    </dgm:pt>
    <dgm:pt modelId="{FEE3CB0C-F146-400E-A2B1-8CE470025DD2}" type="pres">
      <dgm:prSet presAssocID="{13FBA324-A42D-4583-A7F0-D2E611D626D3}" presName="node" presStyleLbl="alignAccFollowNode1" presStyleIdx="1" presStyleCnt="10">
        <dgm:presLayoutVars>
          <dgm:bulletEnabled val="1"/>
        </dgm:presLayoutVars>
      </dgm:prSet>
      <dgm:spPr/>
      <dgm:t>
        <a:bodyPr/>
        <a:lstStyle/>
        <a:p>
          <a:endParaRPr lang="en-US"/>
        </a:p>
      </dgm:t>
    </dgm:pt>
    <dgm:pt modelId="{ADF365B7-3D46-4C58-A0C1-DC4C5ACCE3AF}" type="pres">
      <dgm:prSet presAssocID="{BF9CA3E1-E068-4A7C-8BBD-8A3DF48A38FD}" presName="sibTrans" presStyleCnt="0"/>
      <dgm:spPr/>
    </dgm:pt>
    <dgm:pt modelId="{0AC1F7FB-DC7F-4882-95F3-49016CE5D023}" type="pres">
      <dgm:prSet presAssocID="{55D75B85-305C-409F-A0BE-7D0729A45DC6}" presName="node" presStyleLbl="alignAccFollowNode1" presStyleIdx="2" presStyleCnt="10">
        <dgm:presLayoutVars>
          <dgm:bulletEnabled val="1"/>
        </dgm:presLayoutVars>
      </dgm:prSet>
      <dgm:spPr/>
      <dgm:t>
        <a:bodyPr/>
        <a:lstStyle/>
        <a:p>
          <a:endParaRPr lang="en-US"/>
        </a:p>
      </dgm:t>
    </dgm:pt>
    <dgm:pt modelId="{B4CC5F1C-C00A-404A-9155-B7ABA4CD5E3B}" type="pres">
      <dgm:prSet presAssocID="{E48B5F8B-445B-4EE8-A886-60710679A1A5}" presName="sibTrans" presStyleCnt="0"/>
      <dgm:spPr/>
    </dgm:pt>
    <dgm:pt modelId="{E0C904EB-F0D3-4014-862C-B194045AC401}" type="pres">
      <dgm:prSet presAssocID="{704316C8-60DD-4F83-8CA3-7B202785E972}" presName="node" presStyleLbl="alignAccFollowNode1" presStyleIdx="3" presStyleCnt="10">
        <dgm:presLayoutVars>
          <dgm:bulletEnabled val="1"/>
        </dgm:presLayoutVars>
      </dgm:prSet>
      <dgm:spPr/>
      <dgm:t>
        <a:bodyPr/>
        <a:lstStyle/>
        <a:p>
          <a:endParaRPr lang="en-US"/>
        </a:p>
      </dgm:t>
    </dgm:pt>
    <dgm:pt modelId="{19BC3E65-14C3-48CB-868E-058F36B2DCDD}" type="pres">
      <dgm:prSet presAssocID="{31F3F30E-9F89-4A77-AFA9-10A12A9EC159}" presName="sibTrans" presStyleCnt="0"/>
      <dgm:spPr/>
    </dgm:pt>
    <dgm:pt modelId="{EA89868F-D797-4477-B001-5C7444EC0982}" type="pres">
      <dgm:prSet presAssocID="{20D73F8B-BC73-4DF5-B376-652D6A6905E2}" presName="node" presStyleLbl="alignAccFollowNode1" presStyleIdx="4" presStyleCnt="10">
        <dgm:presLayoutVars>
          <dgm:bulletEnabled val="1"/>
        </dgm:presLayoutVars>
      </dgm:prSet>
      <dgm:spPr/>
      <dgm:t>
        <a:bodyPr/>
        <a:lstStyle/>
        <a:p>
          <a:endParaRPr lang="en-US"/>
        </a:p>
      </dgm:t>
    </dgm:pt>
    <dgm:pt modelId="{498EE5F7-55DC-4C97-8687-2A3256FBE6A8}" type="pres">
      <dgm:prSet presAssocID="{06EF756E-BBC0-4A0A-9EA0-EA44FBBC56ED}" presName="vSp" presStyleCnt="0"/>
      <dgm:spPr/>
    </dgm:pt>
    <dgm:pt modelId="{C5DCD5FD-3275-497D-A0F9-A9BE91FD008E}" type="pres">
      <dgm:prSet presAssocID="{3AC16C51-B5FB-4466-9363-4EF4645E5301}" presName="horFlow" presStyleCnt="0"/>
      <dgm:spPr/>
    </dgm:pt>
    <dgm:pt modelId="{EC8E6D07-7B20-4F00-A5D0-4D738E3FAFBD}" type="pres">
      <dgm:prSet presAssocID="{3AC16C51-B5FB-4466-9363-4EF4645E5301}" presName="bigChev" presStyleLbl="node1" presStyleIdx="1" presStyleCnt="2"/>
      <dgm:spPr/>
      <dgm:t>
        <a:bodyPr/>
        <a:lstStyle/>
        <a:p>
          <a:endParaRPr lang="en-US"/>
        </a:p>
      </dgm:t>
    </dgm:pt>
    <dgm:pt modelId="{7FCA8E10-ABA8-4C85-A6A5-5F9A4D59F1D1}" type="pres">
      <dgm:prSet presAssocID="{11065768-43F2-4539-B756-92F55774D4E6}" presName="parTrans" presStyleCnt="0"/>
      <dgm:spPr/>
    </dgm:pt>
    <dgm:pt modelId="{D07AF39F-8252-4FDB-A625-443BD657A092}" type="pres">
      <dgm:prSet presAssocID="{2F4280E9-23E6-43A6-8664-6F2CF034490D}" presName="node" presStyleLbl="alignAccFollowNode1" presStyleIdx="5" presStyleCnt="10">
        <dgm:presLayoutVars>
          <dgm:bulletEnabled val="1"/>
        </dgm:presLayoutVars>
      </dgm:prSet>
      <dgm:spPr/>
      <dgm:t>
        <a:bodyPr/>
        <a:lstStyle/>
        <a:p>
          <a:endParaRPr lang="en-US"/>
        </a:p>
      </dgm:t>
    </dgm:pt>
    <dgm:pt modelId="{9E9CF6C5-63A0-4F64-88A9-7E581B63414F}" type="pres">
      <dgm:prSet presAssocID="{D6CA1677-9879-4EF2-A822-0391047C3D5D}" presName="sibTrans" presStyleCnt="0"/>
      <dgm:spPr/>
    </dgm:pt>
    <dgm:pt modelId="{D2DD6BA0-BF08-4C29-BC3A-66BCBC2520B2}" type="pres">
      <dgm:prSet presAssocID="{19C90505-8A40-415D-8757-43980C58AE61}" presName="node" presStyleLbl="alignAccFollowNode1" presStyleIdx="6" presStyleCnt="10">
        <dgm:presLayoutVars>
          <dgm:bulletEnabled val="1"/>
        </dgm:presLayoutVars>
      </dgm:prSet>
      <dgm:spPr/>
      <dgm:t>
        <a:bodyPr/>
        <a:lstStyle/>
        <a:p>
          <a:endParaRPr lang="en-US"/>
        </a:p>
      </dgm:t>
    </dgm:pt>
    <dgm:pt modelId="{53FD03C5-106B-40FE-87D5-29B32E08C73A}" type="pres">
      <dgm:prSet presAssocID="{48551E00-DE0E-45E3-83B6-FE164BC23BD1}" presName="sibTrans" presStyleCnt="0"/>
      <dgm:spPr/>
    </dgm:pt>
    <dgm:pt modelId="{7123C5A5-4540-4D72-8D95-BB00109BF7E0}" type="pres">
      <dgm:prSet presAssocID="{F2D68B5F-C67F-49EC-BE57-213F85EBCA45}" presName="node" presStyleLbl="alignAccFollowNode1" presStyleIdx="7" presStyleCnt="10">
        <dgm:presLayoutVars>
          <dgm:bulletEnabled val="1"/>
        </dgm:presLayoutVars>
      </dgm:prSet>
      <dgm:spPr/>
      <dgm:t>
        <a:bodyPr/>
        <a:lstStyle/>
        <a:p>
          <a:endParaRPr lang="en-US"/>
        </a:p>
      </dgm:t>
    </dgm:pt>
    <dgm:pt modelId="{F560E9AB-8589-4A40-A640-C7480F5E692C}" type="pres">
      <dgm:prSet presAssocID="{4DA7EA1E-D65D-4969-8B1D-52037C71F9F8}" presName="sibTrans" presStyleCnt="0"/>
      <dgm:spPr/>
    </dgm:pt>
    <dgm:pt modelId="{22D3F887-58DE-4EF8-B2D9-CCAF4AABE0D8}" type="pres">
      <dgm:prSet presAssocID="{F6F68F10-F909-4FE4-816C-3279584A781C}" presName="node" presStyleLbl="alignAccFollowNode1" presStyleIdx="8" presStyleCnt="10">
        <dgm:presLayoutVars>
          <dgm:bulletEnabled val="1"/>
        </dgm:presLayoutVars>
      </dgm:prSet>
      <dgm:spPr/>
      <dgm:t>
        <a:bodyPr/>
        <a:lstStyle/>
        <a:p>
          <a:endParaRPr lang="en-US"/>
        </a:p>
      </dgm:t>
    </dgm:pt>
    <dgm:pt modelId="{17B63338-27BF-4DBB-A471-617711875E85}" type="pres">
      <dgm:prSet presAssocID="{FE3B5818-B671-4A7F-A8F1-2430AB2020C5}" presName="sibTrans" presStyleCnt="0"/>
      <dgm:spPr/>
    </dgm:pt>
    <dgm:pt modelId="{C390AA2D-5730-4D08-B3CD-B7BB5E51B281}" type="pres">
      <dgm:prSet presAssocID="{0267A4C8-E9FB-45A6-90B8-0D982EF4DAA9}" presName="node" presStyleLbl="alignAccFollowNode1" presStyleIdx="9" presStyleCnt="10">
        <dgm:presLayoutVars>
          <dgm:bulletEnabled val="1"/>
        </dgm:presLayoutVars>
      </dgm:prSet>
      <dgm:spPr/>
      <dgm:t>
        <a:bodyPr/>
        <a:lstStyle/>
        <a:p>
          <a:endParaRPr lang="en-US"/>
        </a:p>
      </dgm:t>
    </dgm:pt>
  </dgm:ptLst>
  <dgm:cxnLst>
    <dgm:cxn modelId="{FA4B22C0-B217-4C9A-B05E-E58AB2CA33D1}" srcId="{2CEAA556-D45C-46D3-811A-4643CF1CA7FD}" destId="{3AC16C51-B5FB-4466-9363-4EF4645E5301}" srcOrd="1" destOrd="0" parTransId="{A021C34C-952F-4A0D-BB42-4FABF4BB6FF2}" sibTransId="{3C08956B-6965-43D2-BF9E-A09EE997F6C7}"/>
    <dgm:cxn modelId="{9988980D-42B2-4A80-8411-18B368CB974B}" srcId="{3AC16C51-B5FB-4466-9363-4EF4645E5301}" destId="{F2D68B5F-C67F-49EC-BE57-213F85EBCA45}" srcOrd="2" destOrd="0" parTransId="{7EF10120-C81C-46A4-BA2C-A4787C2D4B92}" sibTransId="{4DA7EA1E-D65D-4969-8B1D-52037C71F9F8}"/>
    <dgm:cxn modelId="{611A51F0-DDD3-4316-B407-28F9654CD57C}" srcId="{3AC16C51-B5FB-4466-9363-4EF4645E5301}" destId="{0267A4C8-E9FB-45A6-90B8-0D982EF4DAA9}" srcOrd="4" destOrd="0" parTransId="{1DCEC98C-D9EF-4650-AB85-17FDDA4BA500}" sibTransId="{21B41588-3491-4FBA-9AD4-8710D8F64D2A}"/>
    <dgm:cxn modelId="{FC5C89C6-0ECF-4FA0-9B91-8A6EE8DAB8C8}" type="presOf" srcId="{13FBA324-A42D-4583-A7F0-D2E611D626D3}" destId="{FEE3CB0C-F146-400E-A2B1-8CE470025DD2}" srcOrd="0" destOrd="0" presId="urn:microsoft.com/office/officeart/2005/8/layout/lProcess3"/>
    <dgm:cxn modelId="{6CA25D88-4A43-47B2-ACCF-EC7A5717B0F9}" type="presOf" srcId="{2F4280E9-23E6-43A6-8664-6F2CF034490D}" destId="{D07AF39F-8252-4FDB-A625-443BD657A092}" srcOrd="0" destOrd="0" presId="urn:microsoft.com/office/officeart/2005/8/layout/lProcess3"/>
    <dgm:cxn modelId="{E4492474-201B-4F5B-8D6D-C2557478BA61}" type="presOf" srcId="{704316C8-60DD-4F83-8CA3-7B202785E972}" destId="{E0C904EB-F0D3-4014-862C-B194045AC401}" srcOrd="0" destOrd="0" presId="urn:microsoft.com/office/officeart/2005/8/layout/lProcess3"/>
    <dgm:cxn modelId="{B5E37812-D3D2-4CD4-9827-F2839A2BF000}" srcId="{3AC16C51-B5FB-4466-9363-4EF4645E5301}" destId="{19C90505-8A40-415D-8757-43980C58AE61}" srcOrd="1" destOrd="0" parTransId="{AEA7BC7C-C346-4D57-9BC7-59EED6A8484A}" sibTransId="{48551E00-DE0E-45E3-83B6-FE164BC23BD1}"/>
    <dgm:cxn modelId="{1FAEB911-4C98-439B-AB7A-F8C3F04E37F9}" type="presOf" srcId="{2CEAA556-D45C-46D3-811A-4643CF1CA7FD}" destId="{7D93309D-52F8-492A-9924-871A3F43A64F}" srcOrd="0" destOrd="0" presId="urn:microsoft.com/office/officeart/2005/8/layout/lProcess3"/>
    <dgm:cxn modelId="{2DA4A78A-7A97-431F-A3C5-6448E3C9EE73}" type="presOf" srcId="{14B57AD1-6E57-4F0C-85BF-FA9D43E07103}" destId="{D62EE94F-1C28-4CA0-81BF-CF3F81F4C0C9}" srcOrd="0" destOrd="0" presId="urn:microsoft.com/office/officeart/2005/8/layout/lProcess3"/>
    <dgm:cxn modelId="{DD393743-0B77-4877-9D0B-37116D146358}" type="presOf" srcId="{3AC16C51-B5FB-4466-9363-4EF4645E5301}" destId="{EC8E6D07-7B20-4F00-A5D0-4D738E3FAFBD}" srcOrd="0" destOrd="0" presId="urn:microsoft.com/office/officeart/2005/8/layout/lProcess3"/>
    <dgm:cxn modelId="{41B5FC61-1710-4020-B8DF-6E97CC6E353F}" srcId="{2CEAA556-D45C-46D3-811A-4643CF1CA7FD}" destId="{06EF756E-BBC0-4A0A-9EA0-EA44FBBC56ED}" srcOrd="0" destOrd="0" parTransId="{5605EA89-AA81-4E65-A40C-165270DD1854}" sibTransId="{1C28B5D4-9FBA-4597-85C9-D3B6E9426364}"/>
    <dgm:cxn modelId="{2467DE3B-7391-45F7-BF0E-1CE7F9A9C68B}" type="presOf" srcId="{F2D68B5F-C67F-49EC-BE57-213F85EBCA45}" destId="{7123C5A5-4540-4D72-8D95-BB00109BF7E0}" srcOrd="0" destOrd="0" presId="urn:microsoft.com/office/officeart/2005/8/layout/lProcess3"/>
    <dgm:cxn modelId="{B3B9648B-257D-4B0A-927A-D70752DF3D9F}" type="presOf" srcId="{55D75B85-305C-409F-A0BE-7D0729A45DC6}" destId="{0AC1F7FB-DC7F-4882-95F3-49016CE5D023}" srcOrd="0" destOrd="0" presId="urn:microsoft.com/office/officeart/2005/8/layout/lProcess3"/>
    <dgm:cxn modelId="{F26547DE-A5D3-4282-BD7C-A4D069ECC78D}" srcId="{06EF756E-BBC0-4A0A-9EA0-EA44FBBC56ED}" destId="{20D73F8B-BC73-4DF5-B376-652D6A6905E2}" srcOrd="4" destOrd="0" parTransId="{F914FC14-217D-4695-93A2-B92000A82DFF}" sibTransId="{62816E60-CC1D-4E6A-9C21-97341ACEB77C}"/>
    <dgm:cxn modelId="{D17A3C37-C208-464E-98C1-FBBE51172139}" type="presOf" srcId="{19C90505-8A40-415D-8757-43980C58AE61}" destId="{D2DD6BA0-BF08-4C29-BC3A-66BCBC2520B2}" srcOrd="0" destOrd="0" presId="urn:microsoft.com/office/officeart/2005/8/layout/lProcess3"/>
    <dgm:cxn modelId="{F91F80B6-3EF1-42E0-8324-8BA766112588}" srcId="{06EF756E-BBC0-4A0A-9EA0-EA44FBBC56ED}" destId="{13FBA324-A42D-4583-A7F0-D2E611D626D3}" srcOrd="1" destOrd="0" parTransId="{5FF0D468-AD93-4EAA-A4CC-C42C0209051B}" sibTransId="{BF9CA3E1-E068-4A7C-8BBD-8A3DF48A38FD}"/>
    <dgm:cxn modelId="{DAC4B78E-EC93-4894-A205-F1E1A287F28B}" type="presOf" srcId="{20D73F8B-BC73-4DF5-B376-652D6A6905E2}" destId="{EA89868F-D797-4477-B001-5C7444EC0982}" srcOrd="0" destOrd="0" presId="urn:microsoft.com/office/officeart/2005/8/layout/lProcess3"/>
    <dgm:cxn modelId="{C30F511D-F390-4CFD-9DFC-3AD7A7816304}" srcId="{06EF756E-BBC0-4A0A-9EA0-EA44FBBC56ED}" destId="{704316C8-60DD-4F83-8CA3-7B202785E972}" srcOrd="3" destOrd="0" parTransId="{8EAA5C46-A396-4835-B311-8260267F1CFC}" sibTransId="{31F3F30E-9F89-4A77-AFA9-10A12A9EC159}"/>
    <dgm:cxn modelId="{58A9A0D5-BAF1-4BFB-8BDE-CDF6AD3DF558}" srcId="{06EF756E-BBC0-4A0A-9EA0-EA44FBBC56ED}" destId="{14B57AD1-6E57-4F0C-85BF-FA9D43E07103}" srcOrd="0" destOrd="0" parTransId="{AD886826-B10B-4458-9DA4-204EF1F2AFA1}" sibTransId="{B0AF83A6-DFC7-4F5A-B93C-6306E4594075}"/>
    <dgm:cxn modelId="{042BE5EE-228F-41E0-8830-FCF920FC193D}" srcId="{06EF756E-BBC0-4A0A-9EA0-EA44FBBC56ED}" destId="{55D75B85-305C-409F-A0BE-7D0729A45DC6}" srcOrd="2" destOrd="0" parTransId="{E553FD0A-EE94-43B2-9A02-78EAAD94E303}" sibTransId="{E48B5F8B-445B-4EE8-A886-60710679A1A5}"/>
    <dgm:cxn modelId="{AE617830-66B5-4567-B9C4-CBA925906D14}" srcId="{3AC16C51-B5FB-4466-9363-4EF4645E5301}" destId="{F6F68F10-F909-4FE4-816C-3279584A781C}" srcOrd="3" destOrd="0" parTransId="{0999AEBB-8545-48BF-9B7C-71D288586B26}" sibTransId="{FE3B5818-B671-4A7F-A8F1-2430AB2020C5}"/>
    <dgm:cxn modelId="{1C51BDB4-78F1-4C0C-8D45-9ABF4C66F22A}" type="presOf" srcId="{06EF756E-BBC0-4A0A-9EA0-EA44FBBC56ED}" destId="{657AEE49-3B8B-4EAE-A907-E8FA7EF37050}" srcOrd="0" destOrd="0" presId="urn:microsoft.com/office/officeart/2005/8/layout/lProcess3"/>
    <dgm:cxn modelId="{4A5322CC-43C8-4ECE-9805-80B4B5E98775}" srcId="{3AC16C51-B5FB-4466-9363-4EF4645E5301}" destId="{2F4280E9-23E6-43A6-8664-6F2CF034490D}" srcOrd="0" destOrd="0" parTransId="{11065768-43F2-4539-B756-92F55774D4E6}" sibTransId="{D6CA1677-9879-4EF2-A822-0391047C3D5D}"/>
    <dgm:cxn modelId="{EA61BD89-5CBD-4B62-8E99-FC47E57A7C4E}" type="presOf" srcId="{0267A4C8-E9FB-45A6-90B8-0D982EF4DAA9}" destId="{C390AA2D-5730-4D08-B3CD-B7BB5E51B281}" srcOrd="0" destOrd="0" presId="urn:microsoft.com/office/officeart/2005/8/layout/lProcess3"/>
    <dgm:cxn modelId="{C7A9BAB1-9078-41E7-80CA-CEB745783E26}" type="presOf" srcId="{F6F68F10-F909-4FE4-816C-3279584A781C}" destId="{22D3F887-58DE-4EF8-B2D9-CCAF4AABE0D8}" srcOrd="0" destOrd="0" presId="urn:microsoft.com/office/officeart/2005/8/layout/lProcess3"/>
    <dgm:cxn modelId="{81614724-E6F3-4AC8-8278-930B8FB9056D}" type="presParOf" srcId="{7D93309D-52F8-492A-9924-871A3F43A64F}" destId="{CCD8EC5A-C1B8-4A84-A41F-6E0D9D3D167C}" srcOrd="0" destOrd="0" presId="urn:microsoft.com/office/officeart/2005/8/layout/lProcess3"/>
    <dgm:cxn modelId="{CD338C78-FB11-4E8B-A7D8-C0D78C51E602}" type="presParOf" srcId="{CCD8EC5A-C1B8-4A84-A41F-6E0D9D3D167C}" destId="{657AEE49-3B8B-4EAE-A907-E8FA7EF37050}" srcOrd="0" destOrd="0" presId="urn:microsoft.com/office/officeart/2005/8/layout/lProcess3"/>
    <dgm:cxn modelId="{240337A8-79D6-4A53-9505-2BE41282540D}" type="presParOf" srcId="{CCD8EC5A-C1B8-4A84-A41F-6E0D9D3D167C}" destId="{21173A51-4A12-418A-87C8-7A7416240511}" srcOrd="1" destOrd="0" presId="urn:microsoft.com/office/officeart/2005/8/layout/lProcess3"/>
    <dgm:cxn modelId="{FC61F014-2E01-4B89-AEC6-CCCF352320FD}" type="presParOf" srcId="{CCD8EC5A-C1B8-4A84-A41F-6E0D9D3D167C}" destId="{D62EE94F-1C28-4CA0-81BF-CF3F81F4C0C9}" srcOrd="2" destOrd="0" presId="urn:microsoft.com/office/officeart/2005/8/layout/lProcess3"/>
    <dgm:cxn modelId="{507EC7C3-8FB8-4047-AD2E-7253FB3D1AEE}" type="presParOf" srcId="{CCD8EC5A-C1B8-4A84-A41F-6E0D9D3D167C}" destId="{0088E3AF-E458-4461-BFDC-4A2F604F2176}" srcOrd="3" destOrd="0" presId="urn:microsoft.com/office/officeart/2005/8/layout/lProcess3"/>
    <dgm:cxn modelId="{9B77D452-944D-4EB7-BD40-6874E299A41D}" type="presParOf" srcId="{CCD8EC5A-C1B8-4A84-A41F-6E0D9D3D167C}" destId="{FEE3CB0C-F146-400E-A2B1-8CE470025DD2}" srcOrd="4" destOrd="0" presId="urn:microsoft.com/office/officeart/2005/8/layout/lProcess3"/>
    <dgm:cxn modelId="{B86C3410-06CA-419C-B17C-7F4E673DF3E6}" type="presParOf" srcId="{CCD8EC5A-C1B8-4A84-A41F-6E0D9D3D167C}" destId="{ADF365B7-3D46-4C58-A0C1-DC4C5ACCE3AF}" srcOrd="5" destOrd="0" presId="urn:microsoft.com/office/officeart/2005/8/layout/lProcess3"/>
    <dgm:cxn modelId="{A3E041E9-1FFD-48EE-92B7-0251DCB81808}" type="presParOf" srcId="{CCD8EC5A-C1B8-4A84-A41F-6E0D9D3D167C}" destId="{0AC1F7FB-DC7F-4882-95F3-49016CE5D023}" srcOrd="6" destOrd="0" presId="urn:microsoft.com/office/officeart/2005/8/layout/lProcess3"/>
    <dgm:cxn modelId="{E26618B7-43E1-4118-B0B3-476A1842D208}" type="presParOf" srcId="{CCD8EC5A-C1B8-4A84-A41F-6E0D9D3D167C}" destId="{B4CC5F1C-C00A-404A-9155-B7ABA4CD5E3B}" srcOrd="7" destOrd="0" presId="urn:microsoft.com/office/officeart/2005/8/layout/lProcess3"/>
    <dgm:cxn modelId="{87868513-FE19-4A25-981E-F351A1817EEC}" type="presParOf" srcId="{CCD8EC5A-C1B8-4A84-A41F-6E0D9D3D167C}" destId="{E0C904EB-F0D3-4014-862C-B194045AC401}" srcOrd="8" destOrd="0" presId="urn:microsoft.com/office/officeart/2005/8/layout/lProcess3"/>
    <dgm:cxn modelId="{619E82AC-E25F-4D47-ABF0-AFF338A52934}" type="presParOf" srcId="{CCD8EC5A-C1B8-4A84-A41F-6E0D9D3D167C}" destId="{19BC3E65-14C3-48CB-868E-058F36B2DCDD}" srcOrd="9" destOrd="0" presId="urn:microsoft.com/office/officeart/2005/8/layout/lProcess3"/>
    <dgm:cxn modelId="{AA42656D-08CA-4665-988E-11E6AA281AFE}" type="presParOf" srcId="{CCD8EC5A-C1B8-4A84-A41F-6E0D9D3D167C}" destId="{EA89868F-D797-4477-B001-5C7444EC0982}" srcOrd="10" destOrd="0" presId="urn:microsoft.com/office/officeart/2005/8/layout/lProcess3"/>
    <dgm:cxn modelId="{CCF22E09-8C6E-484D-BA5F-CCFFFB2F63E0}" type="presParOf" srcId="{7D93309D-52F8-492A-9924-871A3F43A64F}" destId="{498EE5F7-55DC-4C97-8687-2A3256FBE6A8}" srcOrd="1" destOrd="0" presId="urn:microsoft.com/office/officeart/2005/8/layout/lProcess3"/>
    <dgm:cxn modelId="{4762364B-3096-43BE-92E0-9B51361A8CAB}" type="presParOf" srcId="{7D93309D-52F8-492A-9924-871A3F43A64F}" destId="{C5DCD5FD-3275-497D-A0F9-A9BE91FD008E}" srcOrd="2" destOrd="0" presId="urn:microsoft.com/office/officeart/2005/8/layout/lProcess3"/>
    <dgm:cxn modelId="{494AA248-AF5E-48AF-867F-EB68EC4A2C6A}" type="presParOf" srcId="{C5DCD5FD-3275-497D-A0F9-A9BE91FD008E}" destId="{EC8E6D07-7B20-4F00-A5D0-4D738E3FAFBD}" srcOrd="0" destOrd="0" presId="urn:microsoft.com/office/officeart/2005/8/layout/lProcess3"/>
    <dgm:cxn modelId="{B1925542-5112-4D0A-85BE-D75B1EAA958D}" type="presParOf" srcId="{C5DCD5FD-3275-497D-A0F9-A9BE91FD008E}" destId="{7FCA8E10-ABA8-4C85-A6A5-5F9A4D59F1D1}" srcOrd="1" destOrd="0" presId="urn:microsoft.com/office/officeart/2005/8/layout/lProcess3"/>
    <dgm:cxn modelId="{84244318-E599-4C13-94B1-1E75D818C984}" type="presParOf" srcId="{C5DCD5FD-3275-497D-A0F9-A9BE91FD008E}" destId="{D07AF39F-8252-4FDB-A625-443BD657A092}" srcOrd="2" destOrd="0" presId="urn:microsoft.com/office/officeart/2005/8/layout/lProcess3"/>
    <dgm:cxn modelId="{1D8C25F9-82B8-4FDE-B8EF-D4B8D35273DC}" type="presParOf" srcId="{C5DCD5FD-3275-497D-A0F9-A9BE91FD008E}" destId="{9E9CF6C5-63A0-4F64-88A9-7E581B63414F}" srcOrd="3" destOrd="0" presId="urn:microsoft.com/office/officeart/2005/8/layout/lProcess3"/>
    <dgm:cxn modelId="{80D68184-3EE2-4A4D-B7E6-C5A0EB37FB6F}" type="presParOf" srcId="{C5DCD5FD-3275-497D-A0F9-A9BE91FD008E}" destId="{D2DD6BA0-BF08-4C29-BC3A-66BCBC2520B2}" srcOrd="4" destOrd="0" presId="urn:microsoft.com/office/officeart/2005/8/layout/lProcess3"/>
    <dgm:cxn modelId="{799E54A3-3BDF-4C21-8293-F935E4B42ECA}" type="presParOf" srcId="{C5DCD5FD-3275-497D-A0F9-A9BE91FD008E}" destId="{53FD03C5-106B-40FE-87D5-29B32E08C73A}" srcOrd="5" destOrd="0" presId="urn:microsoft.com/office/officeart/2005/8/layout/lProcess3"/>
    <dgm:cxn modelId="{77F258DA-1439-4F9F-A4BB-8351AC76CAC3}" type="presParOf" srcId="{C5DCD5FD-3275-497D-A0F9-A9BE91FD008E}" destId="{7123C5A5-4540-4D72-8D95-BB00109BF7E0}" srcOrd="6" destOrd="0" presId="urn:microsoft.com/office/officeart/2005/8/layout/lProcess3"/>
    <dgm:cxn modelId="{F266013D-A845-4495-875D-30F418315276}" type="presParOf" srcId="{C5DCD5FD-3275-497D-A0F9-A9BE91FD008E}" destId="{F560E9AB-8589-4A40-A640-C7480F5E692C}" srcOrd="7" destOrd="0" presId="urn:microsoft.com/office/officeart/2005/8/layout/lProcess3"/>
    <dgm:cxn modelId="{8247908C-0D78-4431-9874-41F0643D4632}" type="presParOf" srcId="{C5DCD5FD-3275-497D-A0F9-A9BE91FD008E}" destId="{22D3F887-58DE-4EF8-B2D9-CCAF4AABE0D8}" srcOrd="8" destOrd="0" presId="urn:microsoft.com/office/officeart/2005/8/layout/lProcess3"/>
    <dgm:cxn modelId="{8D18BBF0-4A9D-4C22-81EB-7A3602755FDD}" type="presParOf" srcId="{C5DCD5FD-3275-497D-A0F9-A9BE91FD008E}" destId="{17B63338-27BF-4DBB-A471-617711875E85}" srcOrd="9" destOrd="0" presId="urn:microsoft.com/office/officeart/2005/8/layout/lProcess3"/>
    <dgm:cxn modelId="{B2805037-24FE-49AC-ABE8-37B241C42198}" type="presParOf" srcId="{C5DCD5FD-3275-497D-A0F9-A9BE91FD008E}" destId="{C390AA2D-5730-4D08-B3CD-B7BB5E51B281}" srcOrd="10" destOrd="0" presId="urn:microsoft.com/office/officeart/2005/8/layout/l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7AEE49-3B8B-4EAE-A907-E8FA7EF37050}">
      <dsp:nvSpPr>
        <dsp:cNvPr id="0" name=""/>
        <dsp:cNvSpPr/>
      </dsp:nvSpPr>
      <dsp:spPr>
        <a:xfrm>
          <a:off x="1015" y="2120171"/>
          <a:ext cx="2086819" cy="834727"/>
        </a:xfrm>
        <a:prstGeom prst="chevron">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13970" rIns="0" bIns="13970" numCol="1" spcCol="1270" anchor="ctr" anchorCtr="0">
          <a:noAutofit/>
        </a:bodyPr>
        <a:lstStyle/>
        <a:p>
          <a:pPr lvl="0" algn="ctr" defTabSz="977900">
            <a:lnSpc>
              <a:spcPct val="90000"/>
            </a:lnSpc>
            <a:spcBef>
              <a:spcPct val="0"/>
            </a:spcBef>
            <a:spcAft>
              <a:spcPct val="35000"/>
            </a:spcAft>
          </a:pPr>
          <a:r>
            <a:rPr lang="en-US" sz="2200" kern="1200" dirty="0" smtClean="0"/>
            <a:t>Customer Does</a:t>
          </a:r>
          <a:endParaRPr lang="en-US" sz="2200" kern="1200" dirty="0"/>
        </a:p>
      </dsp:txBody>
      <dsp:txXfrm>
        <a:off x="418379" y="2120171"/>
        <a:ext cx="1252092" cy="834727"/>
      </dsp:txXfrm>
    </dsp:sp>
    <dsp:sp modelId="{D62EE94F-1C28-4CA0-81BF-CF3F81F4C0C9}">
      <dsp:nvSpPr>
        <dsp:cNvPr id="0" name=""/>
        <dsp:cNvSpPr/>
      </dsp:nvSpPr>
      <dsp:spPr>
        <a:xfrm>
          <a:off x="1816548" y="2191123"/>
          <a:ext cx="1732060" cy="692824"/>
        </a:xfrm>
        <a:prstGeom prst="chevron">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8890" rIns="0" bIns="8890" numCol="1" spcCol="1270" anchor="ctr" anchorCtr="0">
          <a:noAutofit/>
        </a:bodyPr>
        <a:lstStyle/>
        <a:p>
          <a:pPr lvl="0" algn="ctr" defTabSz="622300">
            <a:lnSpc>
              <a:spcPct val="90000"/>
            </a:lnSpc>
            <a:spcBef>
              <a:spcPct val="0"/>
            </a:spcBef>
            <a:spcAft>
              <a:spcPct val="35000"/>
            </a:spcAft>
          </a:pPr>
          <a:r>
            <a:rPr lang="en-US" sz="1400" kern="1200" dirty="0" smtClean="0"/>
            <a:t>Governance</a:t>
          </a:r>
          <a:endParaRPr lang="en-US" sz="1400" kern="1200" dirty="0"/>
        </a:p>
      </dsp:txBody>
      <dsp:txXfrm>
        <a:off x="2162960" y="2191123"/>
        <a:ext cx="1039236" cy="692824"/>
      </dsp:txXfrm>
    </dsp:sp>
    <dsp:sp modelId="{FEE3CB0C-F146-400E-A2B1-8CE470025DD2}">
      <dsp:nvSpPr>
        <dsp:cNvPr id="0" name=""/>
        <dsp:cNvSpPr/>
      </dsp:nvSpPr>
      <dsp:spPr>
        <a:xfrm>
          <a:off x="3306120" y="2191123"/>
          <a:ext cx="1732060" cy="692824"/>
        </a:xfrm>
        <a:prstGeom prst="chevron">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8890" rIns="0" bIns="8890" numCol="1" spcCol="1270" anchor="ctr" anchorCtr="0">
          <a:noAutofit/>
        </a:bodyPr>
        <a:lstStyle/>
        <a:p>
          <a:pPr lvl="0" algn="ctr" defTabSz="622300">
            <a:lnSpc>
              <a:spcPct val="90000"/>
            </a:lnSpc>
            <a:spcBef>
              <a:spcPct val="0"/>
            </a:spcBef>
            <a:spcAft>
              <a:spcPct val="35000"/>
            </a:spcAft>
          </a:pPr>
          <a:r>
            <a:rPr lang="en-US" sz="1400" kern="1200" dirty="0" smtClean="0"/>
            <a:t>Site Collection Admin</a:t>
          </a:r>
          <a:endParaRPr lang="en-US" sz="1400" kern="1200" dirty="0"/>
        </a:p>
      </dsp:txBody>
      <dsp:txXfrm>
        <a:off x="3652532" y="2191123"/>
        <a:ext cx="1039236" cy="692824"/>
      </dsp:txXfrm>
    </dsp:sp>
    <dsp:sp modelId="{0AC1F7FB-DC7F-4882-95F3-49016CE5D023}">
      <dsp:nvSpPr>
        <dsp:cNvPr id="0" name=""/>
        <dsp:cNvSpPr/>
      </dsp:nvSpPr>
      <dsp:spPr>
        <a:xfrm>
          <a:off x="4795692" y="2191123"/>
          <a:ext cx="1732060" cy="692824"/>
        </a:xfrm>
        <a:prstGeom prst="chevron">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8890" rIns="0" bIns="8890" numCol="1" spcCol="1270" anchor="ctr" anchorCtr="0">
          <a:noAutofit/>
        </a:bodyPr>
        <a:lstStyle/>
        <a:p>
          <a:pPr lvl="0" algn="ctr" defTabSz="622300">
            <a:lnSpc>
              <a:spcPct val="90000"/>
            </a:lnSpc>
            <a:spcBef>
              <a:spcPct val="0"/>
            </a:spcBef>
            <a:spcAft>
              <a:spcPct val="35000"/>
            </a:spcAft>
          </a:pPr>
          <a:r>
            <a:rPr lang="en-US" sz="1400" kern="1200" dirty="0" smtClean="0"/>
            <a:t>Site Admin</a:t>
          </a:r>
          <a:endParaRPr lang="en-US" sz="1400" kern="1200" dirty="0"/>
        </a:p>
      </dsp:txBody>
      <dsp:txXfrm>
        <a:off x="5142104" y="2191123"/>
        <a:ext cx="1039236" cy="692824"/>
      </dsp:txXfrm>
    </dsp:sp>
    <dsp:sp modelId="{E0C904EB-F0D3-4014-862C-B194045AC401}">
      <dsp:nvSpPr>
        <dsp:cNvPr id="0" name=""/>
        <dsp:cNvSpPr/>
      </dsp:nvSpPr>
      <dsp:spPr>
        <a:xfrm>
          <a:off x="6285264" y="2191123"/>
          <a:ext cx="1732060" cy="692824"/>
        </a:xfrm>
        <a:prstGeom prst="chevron">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8890" rIns="0" bIns="8890" numCol="1" spcCol="1270" anchor="ctr" anchorCtr="0">
          <a:noAutofit/>
        </a:bodyPr>
        <a:lstStyle/>
        <a:p>
          <a:pPr lvl="0" algn="ctr" defTabSz="622300">
            <a:lnSpc>
              <a:spcPct val="90000"/>
            </a:lnSpc>
            <a:spcBef>
              <a:spcPct val="0"/>
            </a:spcBef>
            <a:spcAft>
              <a:spcPct val="35000"/>
            </a:spcAft>
          </a:pPr>
          <a:r>
            <a:rPr lang="en-US" sz="1400" kern="1200" dirty="0" smtClean="0"/>
            <a:t>User Profiles</a:t>
          </a:r>
          <a:endParaRPr lang="en-US" sz="1400" kern="1200" dirty="0"/>
        </a:p>
      </dsp:txBody>
      <dsp:txXfrm>
        <a:off x="6631676" y="2191123"/>
        <a:ext cx="1039236" cy="692824"/>
      </dsp:txXfrm>
    </dsp:sp>
    <dsp:sp modelId="{EA89868F-D797-4477-B001-5C7444EC0982}">
      <dsp:nvSpPr>
        <dsp:cNvPr id="0" name=""/>
        <dsp:cNvSpPr/>
      </dsp:nvSpPr>
      <dsp:spPr>
        <a:xfrm>
          <a:off x="7774835" y="2191123"/>
          <a:ext cx="1732060" cy="692824"/>
        </a:xfrm>
        <a:prstGeom prst="chevron">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8890" rIns="0" bIns="8890" numCol="1" spcCol="1270" anchor="ctr" anchorCtr="0">
          <a:noAutofit/>
        </a:bodyPr>
        <a:lstStyle/>
        <a:p>
          <a:pPr lvl="0" algn="ctr" defTabSz="622300">
            <a:lnSpc>
              <a:spcPct val="90000"/>
            </a:lnSpc>
            <a:spcBef>
              <a:spcPct val="0"/>
            </a:spcBef>
            <a:spcAft>
              <a:spcPct val="35000"/>
            </a:spcAft>
          </a:pPr>
          <a:r>
            <a:rPr lang="en-US" sz="1400" kern="1200" dirty="0" smtClean="0"/>
            <a:t>Apps, Extensibility</a:t>
          </a:r>
          <a:endParaRPr lang="en-US" sz="1400" kern="1200" dirty="0"/>
        </a:p>
      </dsp:txBody>
      <dsp:txXfrm>
        <a:off x="8121247" y="2191123"/>
        <a:ext cx="1039236" cy="692824"/>
      </dsp:txXfrm>
    </dsp:sp>
    <dsp:sp modelId="{EC8E6D07-7B20-4F00-A5D0-4D738E3FAFBD}">
      <dsp:nvSpPr>
        <dsp:cNvPr id="0" name=""/>
        <dsp:cNvSpPr/>
      </dsp:nvSpPr>
      <dsp:spPr>
        <a:xfrm>
          <a:off x="1015" y="3071761"/>
          <a:ext cx="2086819" cy="834727"/>
        </a:xfrm>
        <a:prstGeom prst="chevron">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13970" rIns="0" bIns="13970" numCol="1" spcCol="1270" anchor="ctr" anchorCtr="0">
          <a:noAutofit/>
        </a:bodyPr>
        <a:lstStyle/>
        <a:p>
          <a:pPr lvl="0" algn="ctr" defTabSz="977900">
            <a:lnSpc>
              <a:spcPct val="90000"/>
            </a:lnSpc>
            <a:spcBef>
              <a:spcPct val="0"/>
            </a:spcBef>
            <a:spcAft>
              <a:spcPct val="35000"/>
            </a:spcAft>
          </a:pPr>
          <a:r>
            <a:rPr lang="en-US" sz="2200" kern="1200" dirty="0" smtClean="0"/>
            <a:t>Microsoft Does</a:t>
          </a:r>
          <a:endParaRPr lang="en-US" sz="2200" kern="1200" dirty="0"/>
        </a:p>
      </dsp:txBody>
      <dsp:txXfrm>
        <a:off x="418379" y="3071761"/>
        <a:ext cx="1252092" cy="834727"/>
      </dsp:txXfrm>
    </dsp:sp>
    <dsp:sp modelId="{D07AF39F-8252-4FDB-A625-443BD657A092}">
      <dsp:nvSpPr>
        <dsp:cNvPr id="0" name=""/>
        <dsp:cNvSpPr/>
      </dsp:nvSpPr>
      <dsp:spPr>
        <a:xfrm>
          <a:off x="1816548" y="3142713"/>
          <a:ext cx="1732060" cy="692824"/>
        </a:xfrm>
        <a:prstGeom prst="chevron">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8890" rIns="0" bIns="8890" numCol="1" spcCol="1270" anchor="ctr" anchorCtr="0">
          <a:noAutofit/>
        </a:bodyPr>
        <a:lstStyle/>
        <a:p>
          <a:pPr lvl="0" algn="ctr" defTabSz="622300">
            <a:lnSpc>
              <a:spcPct val="90000"/>
            </a:lnSpc>
            <a:spcBef>
              <a:spcPct val="0"/>
            </a:spcBef>
            <a:spcAft>
              <a:spcPct val="35000"/>
            </a:spcAft>
          </a:pPr>
          <a:r>
            <a:rPr lang="en-US" sz="1400" kern="1200" dirty="0" smtClean="0"/>
            <a:t>Server Admin</a:t>
          </a:r>
          <a:endParaRPr lang="en-US" sz="1400" kern="1200" dirty="0"/>
        </a:p>
      </dsp:txBody>
      <dsp:txXfrm>
        <a:off x="2162960" y="3142713"/>
        <a:ext cx="1039236" cy="692824"/>
      </dsp:txXfrm>
    </dsp:sp>
    <dsp:sp modelId="{D2DD6BA0-BF08-4C29-BC3A-66BCBC2520B2}">
      <dsp:nvSpPr>
        <dsp:cNvPr id="0" name=""/>
        <dsp:cNvSpPr/>
      </dsp:nvSpPr>
      <dsp:spPr>
        <a:xfrm>
          <a:off x="3306120" y="3142713"/>
          <a:ext cx="1732060" cy="692824"/>
        </a:xfrm>
        <a:prstGeom prst="chevron">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8890" rIns="0" bIns="8890" numCol="1" spcCol="1270" anchor="ctr" anchorCtr="0">
          <a:noAutofit/>
        </a:bodyPr>
        <a:lstStyle/>
        <a:p>
          <a:pPr lvl="0" algn="ctr" defTabSz="622300">
            <a:lnSpc>
              <a:spcPct val="90000"/>
            </a:lnSpc>
            <a:spcBef>
              <a:spcPct val="0"/>
            </a:spcBef>
            <a:spcAft>
              <a:spcPct val="35000"/>
            </a:spcAft>
          </a:pPr>
          <a:r>
            <a:rPr lang="en-US" sz="1400" kern="1200" dirty="0" smtClean="0"/>
            <a:t>SQL Admin</a:t>
          </a:r>
          <a:endParaRPr lang="en-US" sz="1400" kern="1200" dirty="0"/>
        </a:p>
      </dsp:txBody>
      <dsp:txXfrm>
        <a:off x="3652532" y="3142713"/>
        <a:ext cx="1039236" cy="692824"/>
      </dsp:txXfrm>
    </dsp:sp>
    <dsp:sp modelId="{7123C5A5-4540-4D72-8D95-BB00109BF7E0}">
      <dsp:nvSpPr>
        <dsp:cNvPr id="0" name=""/>
        <dsp:cNvSpPr/>
      </dsp:nvSpPr>
      <dsp:spPr>
        <a:xfrm>
          <a:off x="4795692" y="3142713"/>
          <a:ext cx="1732060" cy="692824"/>
        </a:xfrm>
        <a:prstGeom prst="chevron">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8890" rIns="0" bIns="8890" numCol="1" spcCol="1270" anchor="ctr" anchorCtr="0">
          <a:noAutofit/>
        </a:bodyPr>
        <a:lstStyle/>
        <a:p>
          <a:pPr lvl="0" algn="ctr" defTabSz="622300">
            <a:lnSpc>
              <a:spcPct val="90000"/>
            </a:lnSpc>
            <a:spcBef>
              <a:spcPct val="0"/>
            </a:spcBef>
            <a:spcAft>
              <a:spcPct val="35000"/>
            </a:spcAft>
          </a:pPr>
          <a:r>
            <a:rPr lang="en-US" sz="1400" kern="1200" dirty="0" smtClean="0"/>
            <a:t>Central Admin</a:t>
          </a:r>
          <a:endParaRPr lang="en-US" sz="1400" kern="1200" dirty="0"/>
        </a:p>
      </dsp:txBody>
      <dsp:txXfrm>
        <a:off x="5142104" y="3142713"/>
        <a:ext cx="1039236" cy="692824"/>
      </dsp:txXfrm>
    </dsp:sp>
    <dsp:sp modelId="{22D3F887-58DE-4EF8-B2D9-CCAF4AABE0D8}">
      <dsp:nvSpPr>
        <dsp:cNvPr id="0" name=""/>
        <dsp:cNvSpPr/>
      </dsp:nvSpPr>
      <dsp:spPr>
        <a:xfrm>
          <a:off x="6285264" y="3142713"/>
          <a:ext cx="1732060" cy="692824"/>
        </a:xfrm>
        <a:prstGeom prst="chevron">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8890" rIns="0" bIns="8890" numCol="1" spcCol="1270" anchor="ctr" anchorCtr="0">
          <a:noAutofit/>
        </a:bodyPr>
        <a:lstStyle/>
        <a:p>
          <a:pPr lvl="0" algn="ctr" defTabSz="622300">
            <a:lnSpc>
              <a:spcPct val="90000"/>
            </a:lnSpc>
            <a:spcBef>
              <a:spcPct val="0"/>
            </a:spcBef>
            <a:spcAft>
              <a:spcPct val="35000"/>
            </a:spcAft>
          </a:pPr>
          <a:r>
            <a:rPr lang="en-US" sz="1400" kern="1200" dirty="0" smtClean="0"/>
            <a:t>External Access</a:t>
          </a:r>
          <a:endParaRPr lang="en-US" sz="1400" kern="1200" dirty="0"/>
        </a:p>
      </dsp:txBody>
      <dsp:txXfrm>
        <a:off x="6631676" y="3142713"/>
        <a:ext cx="1039236" cy="692824"/>
      </dsp:txXfrm>
    </dsp:sp>
    <dsp:sp modelId="{C390AA2D-5730-4D08-B3CD-B7BB5E51B281}">
      <dsp:nvSpPr>
        <dsp:cNvPr id="0" name=""/>
        <dsp:cNvSpPr/>
      </dsp:nvSpPr>
      <dsp:spPr>
        <a:xfrm>
          <a:off x="7774835" y="3142713"/>
          <a:ext cx="1732060" cy="692824"/>
        </a:xfrm>
        <a:prstGeom prst="chevron">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8890" rIns="0" bIns="8890" numCol="1" spcCol="1270" anchor="ctr" anchorCtr="0">
          <a:noAutofit/>
        </a:bodyPr>
        <a:lstStyle/>
        <a:p>
          <a:pPr lvl="0" algn="ctr" defTabSz="622300">
            <a:lnSpc>
              <a:spcPct val="90000"/>
            </a:lnSpc>
            <a:spcBef>
              <a:spcPct val="0"/>
            </a:spcBef>
            <a:spcAft>
              <a:spcPct val="35000"/>
            </a:spcAft>
          </a:pPr>
          <a:r>
            <a:rPr lang="en-US" sz="1400" kern="1200" dirty="0" smtClean="0"/>
            <a:t>Backup, Restore</a:t>
          </a:r>
          <a:endParaRPr lang="en-US" sz="1400" kern="1200" dirty="0"/>
        </a:p>
      </dsp:txBody>
      <dsp:txXfrm>
        <a:off x="8121247" y="3142713"/>
        <a:ext cx="1039236" cy="692824"/>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4/11/2014</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dirty="0" smtClean="0"/>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jp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smtClean="0"/>
              <a:t>SharePoint Conference 2014</a:t>
            </a:r>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4/11/2014</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fld id="{06A1D164-B33D-4403-8B09-EB3C0309BC7D}" type="datetime1">
              <a:rPr lang="en-US" smtClean="0"/>
              <a:t>4/11/2014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5210978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smtClean="0"/>
              <a:t>TechReady 17</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F351D937-6EC4-4E6B-ABC4-F631BB4B7E1A}" type="datetime1">
              <a:rPr lang="en-US" smtClean="0"/>
              <a:t>4/11/2014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78</a:t>
            </a:fld>
            <a:endParaRPr lang="en-US" dirty="0"/>
          </a:p>
        </p:txBody>
      </p:sp>
    </p:spTree>
    <p:extLst>
      <p:ext uri="{BB962C8B-B14F-4D97-AF65-F5344CB8AC3E}">
        <p14:creationId xmlns:p14="http://schemas.microsoft.com/office/powerpoint/2010/main" val="9066313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5" name="Date Placeholder 4"/>
          <p:cNvSpPr>
            <a:spLocks noGrp="1"/>
          </p:cNvSpPr>
          <p:nvPr>
            <p:ph type="dt" idx="11"/>
          </p:nvPr>
        </p:nvSpPr>
        <p:spPr/>
        <p:txBody>
          <a:bodyPr/>
          <a:lstStyle/>
          <a:p>
            <a:fld id="{0E82BC82-8750-4FBE-93D3-93C35779230C}" type="datetime1">
              <a:rPr lang="en-US" smtClean="0">
                <a:solidFill>
                  <a:prstClr val="black"/>
                </a:solidFill>
              </a:rPr>
              <a:t>4/11/2014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81</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8059081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smtClean="0"/>
              <a:t>TechReady 17</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F351D937-6EC4-4E6B-ABC4-F631BB4B7E1A}" type="datetime1">
              <a:rPr lang="en-US" smtClean="0"/>
              <a:t>4/11/2014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0640632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smtClean="0"/>
              <a:t>TechReady 17</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F351D937-6EC4-4E6B-ABC4-F631BB4B7E1A}" type="datetime1">
              <a:rPr lang="en-US" smtClean="0"/>
              <a:t>4/11/2014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40141974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Tree>
    <p:extLst>
      <p:ext uri="{BB962C8B-B14F-4D97-AF65-F5344CB8AC3E}">
        <p14:creationId xmlns:p14="http://schemas.microsoft.com/office/powerpoint/2010/main" val="40328561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smtClean="0"/>
              <a:t>TechReady 17</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F351D937-6EC4-4E6B-ABC4-F631BB4B7E1A}" type="datetime1">
              <a:rPr lang="en-US" smtClean="0"/>
              <a:t>4/11/2014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9966867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fld id="{0097E157-E0D5-46B4-9986-DBFE9E7E9A3F}" type="datetime1">
              <a:rPr lang="en-US" smtClean="0"/>
              <a:t>4/11/2014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4985855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smtClean="0"/>
              <a:t>TechReady 17</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F351D937-6EC4-4E6B-ABC4-F631BB4B7E1A}" type="datetime1">
              <a:rPr lang="en-US" smtClean="0"/>
              <a:t>4/11/2014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64</a:t>
            </a:fld>
            <a:endParaRPr lang="en-US" dirty="0"/>
          </a:p>
        </p:txBody>
      </p:sp>
    </p:spTree>
    <p:extLst>
      <p:ext uri="{BB962C8B-B14F-4D97-AF65-F5344CB8AC3E}">
        <p14:creationId xmlns:p14="http://schemas.microsoft.com/office/powerpoint/2010/main" val="31694649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fld id="{0097E157-E0D5-46B4-9986-DBFE9E7E9A3F}" type="datetime1">
              <a:rPr lang="en-US" smtClean="0"/>
              <a:t>4/11/2014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65</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6838791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smtClean="0"/>
              <a:t>TechReady 17</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F351D937-6EC4-4E6B-ABC4-F631BB4B7E1A}" type="datetime1">
              <a:rPr lang="en-US" smtClean="0"/>
              <a:t>4/11/2014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72</a:t>
            </a:fld>
            <a:endParaRPr lang="en-US" dirty="0"/>
          </a:p>
        </p:txBody>
      </p:sp>
    </p:spTree>
    <p:extLst>
      <p:ext uri="{BB962C8B-B14F-4D97-AF65-F5344CB8AC3E}">
        <p14:creationId xmlns:p14="http://schemas.microsoft.com/office/powerpoint/2010/main" val="369745969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gray">
          <a:xfrm>
            <a:off x="458332" y="6184086"/>
            <a:ext cx="1552931" cy="331014"/>
          </a:xfrm>
          <a:prstGeom prst="rect">
            <a:avLst/>
          </a:prstGeom>
        </p:spPr>
      </p:pic>
      <p:sp>
        <p:nvSpPr>
          <p:cNvPr id="3" name="Rectangle 2"/>
          <p:cNvSpPr/>
          <p:nvPr userDrawn="1"/>
        </p:nvSpPr>
        <p:spPr bwMode="gray">
          <a:xfrm>
            <a:off x="1082040" y="2626736"/>
            <a:ext cx="8220456" cy="680847"/>
          </a:xfrm>
          <a:prstGeom prst="rect">
            <a:avLst/>
          </a:prstGeom>
          <a:solidFill>
            <a:srgbClr val="F9A03E">
              <a:alpha val="80000"/>
            </a:srgb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chemeClr val="tx1">
                      <a:lumMod val="50000"/>
                    </a:schemeClr>
                  </a:gs>
                  <a:gs pos="100000">
                    <a:schemeClr val="tx1">
                      <a:lumMod val="50000"/>
                    </a:schemeClr>
                  </a:gs>
                </a:gsLst>
                <a:lin ang="5400000" scaled="0"/>
              </a:gradFill>
            </a:endParaRPr>
          </a:p>
        </p:txBody>
      </p:sp>
      <p:sp>
        <p:nvSpPr>
          <p:cNvPr id="4" name="Rectangle 3"/>
          <p:cNvSpPr/>
          <p:nvPr userDrawn="1"/>
        </p:nvSpPr>
        <p:spPr bwMode="gray">
          <a:xfrm>
            <a:off x="0" y="2895599"/>
            <a:ext cx="8071104" cy="674815"/>
          </a:xfrm>
          <a:prstGeom prst="rect">
            <a:avLst/>
          </a:prstGeom>
          <a:solidFill>
            <a:srgbClr val="F9A03E">
              <a:alpha val="80000"/>
            </a:srgb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chemeClr val="tx1">
                      <a:lumMod val="50000"/>
                    </a:schemeClr>
                  </a:gs>
                  <a:gs pos="100000">
                    <a:schemeClr val="tx1">
                      <a:lumMod val="50000"/>
                    </a:schemeClr>
                  </a:gs>
                </a:gsLst>
                <a:lin ang="5400000" scaled="0"/>
              </a:gradFill>
            </a:endParaRPr>
          </a:p>
        </p:txBody>
      </p:sp>
      <p:sp>
        <p:nvSpPr>
          <p:cNvPr id="5" name="Rectangle 4"/>
          <p:cNvSpPr/>
          <p:nvPr userDrawn="1"/>
        </p:nvSpPr>
        <p:spPr bwMode="gray">
          <a:xfrm>
            <a:off x="274638" y="3497263"/>
            <a:ext cx="8191182" cy="674815"/>
          </a:xfrm>
          <a:prstGeom prst="rect">
            <a:avLst/>
          </a:prstGeom>
          <a:solidFill>
            <a:srgbClr val="F9A03E">
              <a:alpha val="80000"/>
            </a:srgb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chemeClr val="tx1">
                      <a:lumMod val="50000"/>
                    </a:schemeClr>
                  </a:gs>
                  <a:gs pos="100000">
                    <a:schemeClr val="tx1">
                      <a:lumMod val="50000"/>
                    </a:schemeClr>
                  </a:gs>
                </a:gsLst>
                <a:lin ang="5400000" scaled="0"/>
              </a:gradFill>
            </a:endParaRPr>
          </a:p>
        </p:txBody>
      </p:sp>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037124" y="3100829"/>
            <a:ext cx="3681991" cy="633985"/>
          </a:xfrm>
          <a:prstGeom prst="rect">
            <a:avLst/>
          </a:prstGeom>
        </p:spPr>
      </p:pic>
    </p:spTree>
    <p:extLst>
      <p:ext uri="{BB962C8B-B14F-4D97-AF65-F5344CB8AC3E}">
        <p14:creationId xmlns:p14="http://schemas.microsoft.com/office/powerpoint/2010/main" val="12275957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850" fill="hold"/>
                                        <p:tgtEl>
                                          <p:spTgt spid="3"/>
                                        </p:tgtEl>
                                        <p:attrNameLst>
                                          <p:attrName>ppt_x</p:attrName>
                                        </p:attrNameLst>
                                      </p:cBhvr>
                                      <p:tavLst>
                                        <p:tav tm="0">
                                          <p:val>
                                            <p:strVal val="0-#ppt_w/2"/>
                                          </p:val>
                                        </p:tav>
                                        <p:tav tm="100000">
                                          <p:val>
                                            <p:strVal val="#ppt_x"/>
                                          </p:val>
                                        </p:tav>
                                      </p:tavLst>
                                    </p:anim>
                                    <p:anim calcmode="lin" valueType="num">
                                      <p:cBhvr additive="base">
                                        <p:cTn id="8" dur="85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850" fill="hold"/>
                                        <p:tgtEl>
                                          <p:spTgt spid="4"/>
                                        </p:tgtEl>
                                        <p:attrNameLst>
                                          <p:attrName>ppt_x</p:attrName>
                                        </p:attrNameLst>
                                      </p:cBhvr>
                                      <p:tavLst>
                                        <p:tav tm="0">
                                          <p:val>
                                            <p:strVal val="1+#ppt_w/2"/>
                                          </p:val>
                                        </p:tav>
                                        <p:tav tm="100000">
                                          <p:val>
                                            <p:strVal val="#ppt_x"/>
                                          </p:val>
                                        </p:tav>
                                      </p:tavLst>
                                    </p:anim>
                                    <p:anim calcmode="lin" valueType="num">
                                      <p:cBhvr additive="base">
                                        <p:cTn id="12" dur="85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25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850" fill="hold"/>
                                        <p:tgtEl>
                                          <p:spTgt spid="5"/>
                                        </p:tgtEl>
                                        <p:attrNameLst>
                                          <p:attrName>ppt_x</p:attrName>
                                        </p:attrNameLst>
                                      </p:cBhvr>
                                      <p:tavLst>
                                        <p:tav tm="0">
                                          <p:val>
                                            <p:strVal val="0-#ppt_w/2"/>
                                          </p:val>
                                        </p:tav>
                                        <p:tav tm="100000">
                                          <p:val>
                                            <p:strVal val="#ppt_x"/>
                                          </p:val>
                                        </p:tav>
                                      </p:tavLst>
                                    </p:anim>
                                    <p:anim calcmode="lin" valueType="num">
                                      <p:cBhvr additive="base">
                                        <p:cTn id="16" dur="850" fill="hold"/>
                                        <p:tgtEl>
                                          <p:spTgt spid="5"/>
                                        </p:tgtEl>
                                        <p:attrNameLst>
                                          <p:attrName>ppt_y</p:attrName>
                                        </p:attrNameLst>
                                      </p:cBhvr>
                                      <p:tavLst>
                                        <p:tav tm="0">
                                          <p:val>
                                            <p:strVal val="#ppt_y"/>
                                          </p:val>
                                        </p:tav>
                                        <p:tav tm="100000">
                                          <p:val>
                                            <p:strVal val="#ppt_y"/>
                                          </p:val>
                                        </p:tav>
                                      </p:tavLst>
                                    </p:anim>
                                  </p:childTnLst>
                                </p:cTn>
                              </p:par>
                              <p:par>
                                <p:cTn id="17" presetID="10" presetClass="entr" presetSubtype="0" fill="hold" nodeType="withEffect">
                                  <p:stCondLst>
                                    <p:cond delay="58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750"/>
                                        <p:tgtEl>
                                          <p:spTgt spid="9"/>
                                        </p:tgtEl>
                                      </p:cBhvr>
                                    </p:animEffect>
                                  </p:childTnLst>
                                </p:cTn>
                              </p:par>
                              <p:par>
                                <p:cTn id="20" presetID="63" presetClass="path" presetSubtype="0" decel="100000" fill="hold" nodeType="withEffect">
                                  <p:stCondLst>
                                    <p:cond delay="580"/>
                                  </p:stCondLst>
                                  <p:childTnLst>
                                    <p:animMotion origin="layout" path="M -0.02412 2.94598E-6 L -4.48813E-6 2.94598E-6 " pathEditMode="relative" rAng="0" ptsTypes="AA">
                                      <p:cBhvr>
                                        <p:cTn id="21" dur="500" fill="hold"/>
                                        <p:tgtEl>
                                          <p:spTgt spid="9"/>
                                        </p:tgtEl>
                                        <p:attrNameLst>
                                          <p:attrName>ppt_x</p:attrName>
                                          <p:attrName>ppt_y</p:attrName>
                                        </p:attrNameLst>
                                      </p:cBhvr>
                                      <p:rCtr x="12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gradFill>
                  <a:gsLst>
                    <a:gs pos="2920">
                      <a:schemeClr val="tx2"/>
                    </a:gs>
                    <a:gs pos="39000">
                      <a:schemeClr val="tx2"/>
                    </a:gs>
                  </a:gsLst>
                  <a:lin ang="5400000" scaled="0"/>
                </a:gradFill>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42648731"/>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13869">
                      <a:schemeClr val="tx2"/>
                    </a:gs>
                    <a:gs pos="42000">
                      <a:schemeClr val="tx2"/>
                    </a:gs>
                  </a:gsLst>
                  <a:lin ang="5400000" scaled="0"/>
                </a:gradFill>
              </a:defRPr>
            </a:lvl1pPr>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525470771"/>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918839873"/>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0" indent="0">
              <a:spcBef>
                <a:spcPts val="1224"/>
              </a:spcBef>
              <a:buClr>
                <a:schemeClr val="tx1"/>
              </a:buClr>
              <a:buFont typeface="Wingdings" pitchFamily="2" charset="2"/>
              <a:buNone/>
              <a:defRPr sz="3600">
                <a:gradFill>
                  <a:gsLst>
                    <a:gs pos="5109">
                      <a:schemeClr val="tx2"/>
                    </a:gs>
                    <a:gs pos="25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0" indent="0">
              <a:spcBef>
                <a:spcPts val="1224"/>
              </a:spcBef>
              <a:buClr>
                <a:schemeClr val="tx1"/>
              </a:buClr>
              <a:buFont typeface="Wingdings" pitchFamily="2" charset="2"/>
              <a:buNone/>
              <a:defRPr sz="3600">
                <a:gradFill>
                  <a:gsLst>
                    <a:gs pos="100000">
                      <a:schemeClr val="tx2"/>
                    </a:gs>
                    <a:gs pos="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83850819"/>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287338" indent="-287338">
              <a:spcBef>
                <a:spcPts val="1224"/>
              </a:spcBef>
              <a:buClr>
                <a:schemeClr val="tx1"/>
              </a:buClr>
              <a:buFont typeface="Wingdings" panose="05000000000000000000" pitchFamily="2" charset="2"/>
              <a:buChar char="§"/>
              <a:defRPr sz="36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287338" indent="-287338">
              <a:spcBef>
                <a:spcPts val="1224"/>
              </a:spcBef>
              <a:buClr>
                <a:schemeClr val="tx1"/>
              </a:buClr>
              <a:buFont typeface="Wingdings" panose="05000000000000000000" pitchFamily="2" charset="2"/>
              <a:buChar char="§"/>
              <a:defRPr sz="36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338" indent="-287338">
              <a:spcBef>
                <a:spcPts val="1224"/>
              </a:spcBef>
              <a:buClr>
                <a:schemeClr val="tx2"/>
              </a:buClr>
              <a:buFont typeface="Wingdings" panose="05000000000000000000" pitchFamily="2" charset="2"/>
              <a:buChar char="§"/>
              <a:defRPr sz="3600">
                <a:gradFill>
                  <a:gsLst>
                    <a:gs pos="5109">
                      <a:schemeClr val="tx2"/>
                    </a:gs>
                    <a:gs pos="100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338" indent="-287338">
              <a:spcBef>
                <a:spcPts val="1224"/>
              </a:spcBef>
              <a:buClr>
                <a:schemeClr val="tx2"/>
              </a:buClr>
              <a:buFont typeface="Wingdings" panose="05000000000000000000" pitchFamily="2" charset="2"/>
              <a:buChar char="§"/>
              <a:defRPr sz="3600">
                <a:gradFill>
                  <a:gsLst>
                    <a:gs pos="5109">
                      <a:schemeClr val="tx2"/>
                    </a:gs>
                    <a:gs pos="100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47242816"/>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311135705"/>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3"/>
            <a:ext cx="11889564" cy="917575"/>
          </a:xfrm>
        </p:spPr>
        <p:txBody>
          <a:bodyPr/>
          <a:lstStyle>
            <a:lvl1pPr>
              <a:defRPr sz="7200" baseline="0"/>
            </a:lvl1pPr>
          </a:lstStyle>
          <a:p>
            <a:r>
              <a:rPr lang="en-US" smtClean="0"/>
              <a:t>Click to edit Master title style</a:t>
            </a:r>
            <a:endParaRPr lang="en-US" dirty="0"/>
          </a:p>
        </p:txBody>
      </p:sp>
    </p:spTree>
    <p:extLst>
      <p:ext uri="{BB962C8B-B14F-4D97-AF65-F5344CB8AC3E}">
        <p14:creationId xmlns:p14="http://schemas.microsoft.com/office/powerpoint/2010/main" val="2915293295"/>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smtClean="0"/>
              <a:t>Click to edit Master title style</a:t>
            </a:r>
            <a:endParaRPr lang="en-US" dirty="0"/>
          </a:p>
        </p:txBody>
      </p:sp>
    </p:spTree>
    <p:extLst>
      <p:ext uri="{BB962C8B-B14F-4D97-AF65-F5344CB8AC3E}">
        <p14:creationId xmlns:p14="http://schemas.microsoft.com/office/powerpoint/2010/main" val="2390161380"/>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hot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bwMode="gray">
          <a:xfrm>
            <a:off x="1554848" y="479425"/>
            <a:ext cx="4960252" cy="930275"/>
          </a:xfrm>
          <a:prstGeom prst="rect">
            <a:avLst/>
          </a:prstGeom>
          <a:solidFill>
            <a:srgbClr val="F9A03E">
              <a:alpha val="80000"/>
            </a:srgb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lvl="0" algn="ctr" defTabSz="932472" fontAlgn="base">
              <a:spcBef>
                <a:spcPct val="0"/>
              </a:spcBef>
              <a:spcAft>
                <a:spcPct val="0"/>
              </a:spcAft>
            </a:pPr>
            <a:endParaRPr lang="en-US" sz="2000" dirty="0">
              <a:gradFill>
                <a:gsLst>
                  <a:gs pos="0">
                    <a:schemeClr val="tx1">
                      <a:lumMod val="50000"/>
                    </a:schemeClr>
                  </a:gs>
                  <a:gs pos="100000">
                    <a:schemeClr val="tx1">
                      <a:lumMod val="50000"/>
                    </a:schemeClr>
                  </a:gs>
                </a:gsLst>
                <a:lin ang="5400000" scaled="0"/>
              </a:gradFill>
            </a:endParaRPr>
          </a:p>
        </p:txBody>
      </p:sp>
      <p:sp>
        <p:nvSpPr>
          <p:cNvPr id="11" name="Rectangle 10"/>
          <p:cNvSpPr/>
          <p:nvPr userDrawn="1"/>
        </p:nvSpPr>
        <p:spPr bwMode="gray">
          <a:xfrm>
            <a:off x="452526" y="665740"/>
            <a:ext cx="4943439" cy="930275"/>
          </a:xfrm>
          <a:prstGeom prst="rect">
            <a:avLst/>
          </a:prstGeom>
          <a:solidFill>
            <a:srgbClr val="F9A03E">
              <a:alpha val="80000"/>
            </a:srgb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lvl="0" algn="ctr" defTabSz="932472" fontAlgn="base">
              <a:spcBef>
                <a:spcPct val="0"/>
              </a:spcBef>
              <a:spcAft>
                <a:spcPct val="0"/>
              </a:spcAft>
            </a:pPr>
            <a:endParaRPr lang="en-US" sz="2000" dirty="0">
              <a:gradFill>
                <a:gsLst>
                  <a:gs pos="0">
                    <a:schemeClr val="tx1">
                      <a:lumMod val="50000"/>
                    </a:schemeClr>
                  </a:gs>
                  <a:gs pos="100000">
                    <a:schemeClr val="tx1">
                      <a:lumMod val="50000"/>
                    </a:schemeClr>
                  </a:gs>
                </a:gsLst>
                <a:lin ang="5400000" scaled="0"/>
              </a:gradFill>
            </a:endParaRPr>
          </a:p>
        </p:txBody>
      </p:sp>
      <p:sp>
        <p:nvSpPr>
          <p:cNvPr id="12" name="Rectangle 11"/>
          <p:cNvSpPr/>
          <p:nvPr userDrawn="1"/>
        </p:nvSpPr>
        <p:spPr bwMode="gray">
          <a:xfrm>
            <a:off x="7035836" y="3771579"/>
            <a:ext cx="4943439" cy="640073"/>
          </a:xfrm>
          <a:prstGeom prst="rect">
            <a:avLst/>
          </a:prstGeom>
          <a:solidFill>
            <a:srgbClr val="F9A03E">
              <a:alpha val="80000"/>
            </a:srgb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lvl="0" algn="ctr" defTabSz="932472" fontAlgn="base">
              <a:spcBef>
                <a:spcPct val="0"/>
              </a:spcBef>
              <a:spcAft>
                <a:spcPct val="0"/>
              </a:spcAft>
            </a:pPr>
            <a:endParaRPr lang="en-US" sz="2000" dirty="0">
              <a:gradFill>
                <a:gsLst>
                  <a:gs pos="0">
                    <a:schemeClr val="tx1">
                      <a:lumMod val="50000"/>
                    </a:schemeClr>
                  </a:gs>
                  <a:gs pos="100000">
                    <a:schemeClr val="tx1">
                      <a:lumMod val="50000"/>
                    </a:schemeClr>
                  </a:gs>
                </a:gsLst>
                <a:lin ang="5400000" scaled="0"/>
              </a:gradFill>
            </a:endParaRPr>
          </a:p>
        </p:txBody>
      </p:sp>
      <p:sp>
        <p:nvSpPr>
          <p:cNvPr id="13" name="Rectangle 12"/>
          <p:cNvSpPr/>
          <p:nvPr userDrawn="1"/>
        </p:nvSpPr>
        <p:spPr bwMode="gray">
          <a:xfrm>
            <a:off x="7198360" y="3937000"/>
            <a:ext cx="4963478" cy="954397"/>
          </a:xfrm>
          <a:prstGeom prst="rect">
            <a:avLst/>
          </a:prstGeom>
          <a:solidFill>
            <a:srgbClr val="F9A03E">
              <a:alpha val="80000"/>
            </a:srgb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lvl="0" algn="ctr" defTabSz="932472" fontAlgn="base">
              <a:spcBef>
                <a:spcPct val="0"/>
              </a:spcBef>
              <a:spcAft>
                <a:spcPct val="0"/>
              </a:spcAft>
            </a:pPr>
            <a:endParaRPr lang="en-US" sz="2000" dirty="0">
              <a:gradFill>
                <a:gsLst>
                  <a:gs pos="0">
                    <a:schemeClr val="tx1">
                      <a:lumMod val="50000"/>
                    </a:schemeClr>
                  </a:gs>
                  <a:gs pos="100000">
                    <a:schemeClr val="tx1">
                      <a:lumMod val="50000"/>
                    </a:schemeClr>
                  </a:gs>
                </a:gsLst>
                <a:lin ang="5400000" scaled="0"/>
              </a:gradFill>
            </a:endParaRPr>
          </a:p>
        </p:txBody>
      </p:sp>
      <p:sp>
        <p:nvSpPr>
          <p:cNvPr id="14" name="Rectangle 13"/>
          <p:cNvSpPr/>
          <p:nvPr userDrawn="1"/>
        </p:nvSpPr>
        <p:spPr bwMode="gray">
          <a:xfrm>
            <a:off x="7035836" y="4791456"/>
            <a:ext cx="4943439" cy="1639824"/>
          </a:xfrm>
          <a:prstGeom prst="rect">
            <a:avLst/>
          </a:prstGeom>
          <a:solidFill>
            <a:srgbClr val="F9A03E">
              <a:alpha val="80000"/>
            </a:srgb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lvl="0" algn="ctr" defTabSz="932472" fontAlgn="base">
              <a:spcBef>
                <a:spcPct val="0"/>
              </a:spcBef>
              <a:spcAft>
                <a:spcPct val="0"/>
              </a:spcAft>
            </a:pPr>
            <a:endParaRPr lang="en-US" sz="2000" dirty="0">
              <a:gradFill>
                <a:gsLst>
                  <a:gs pos="0">
                    <a:schemeClr val="tx1">
                      <a:lumMod val="50000"/>
                    </a:schemeClr>
                  </a:gs>
                  <a:gs pos="100000">
                    <a:schemeClr val="tx1">
                      <a:lumMod val="50000"/>
                    </a:schemeClr>
                  </a:gs>
                </a:gsLst>
                <a:lin ang="5400000" scaled="0"/>
              </a:gradFill>
            </a:endParaRPr>
          </a:p>
        </p:txBody>
      </p:sp>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49757" y="600046"/>
            <a:ext cx="10285898" cy="6532600"/>
          </a:xfrm>
          <a:prstGeom prst="rect">
            <a:avLst/>
          </a:prstGeom>
          <a:effectLst>
            <a:outerShdw blurRad="127000" sx="101000" sy="101000" algn="ctr" rotWithShape="0">
              <a:prstClr val="black">
                <a:alpha val="20000"/>
              </a:prstClr>
            </a:outerShdw>
          </a:effectLst>
        </p:spPr>
      </p:pic>
      <p:sp>
        <p:nvSpPr>
          <p:cNvPr id="9" name="Title 1"/>
          <p:cNvSpPr>
            <a:spLocks noGrp="1"/>
          </p:cNvSpPr>
          <p:nvPr>
            <p:ph type="title" hasCustomPrompt="1"/>
          </p:nvPr>
        </p:nvSpPr>
        <p:spPr bwMode="ltGray">
          <a:xfrm>
            <a:off x="1931886" y="3060901"/>
            <a:ext cx="8214225" cy="1371600"/>
          </a:xfrm>
          <a:noFill/>
        </p:spPr>
        <p:txBody>
          <a:bodyPr vert="horz" wrap="square" lIns="146304" tIns="91440" rIns="146304" bIns="91440" rtlCol="0" anchor="t" anchorCtr="0">
            <a:noAutofit/>
          </a:bodyPr>
          <a:lstStyle>
            <a:lvl1pPr>
              <a:defRPr lang="en-US" sz="4400" spc="-100" baseline="0" dirty="0">
                <a:gradFill>
                  <a:gsLst>
                    <a:gs pos="0">
                      <a:schemeClr val="bg2">
                        <a:lumMod val="10000"/>
                      </a:schemeClr>
                    </a:gs>
                    <a:gs pos="100000">
                      <a:schemeClr val="bg2">
                        <a:lumMod val="10000"/>
                      </a:schemeClr>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1931886" y="4457379"/>
            <a:ext cx="8214226" cy="1371600"/>
          </a:xfrm>
        </p:spPr>
        <p:txBody>
          <a:bodyPr tIns="109728" bIns="109728">
            <a:noAutofit/>
          </a:bodyPr>
          <a:lstStyle>
            <a:lvl1pPr marL="0" indent="0">
              <a:spcBef>
                <a:spcPts val="0"/>
              </a:spcBef>
              <a:buNone/>
              <a:defRPr lang="en-US" sz="3200" b="0" kern="1200" cap="none" spc="-100" baseline="0" dirty="0">
                <a:ln w="3175">
                  <a:noFill/>
                </a:ln>
                <a:gradFill>
                  <a:gsLst>
                    <a:gs pos="0">
                      <a:schemeClr val="bg2">
                        <a:lumMod val="10000"/>
                      </a:schemeClr>
                    </a:gs>
                    <a:gs pos="100000">
                      <a:schemeClr val="bg2">
                        <a:lumMod val="10000"/>
                      </a:schemeClr>
                    </a:gs>
                  </a:gsLst>
                  <a:lin ang="5400000" scaled="0"/>
                </a:gradFill>
                <a:effectLst/>
                <a:latin typeface="+mj-lt"/>
                <a:ea typeface="+mn-ea"/>
                <a:cs typeface="Segoe UI" pitchFamily="34" charset="0"/>
              </a:defRPr>
            </a:lvl1pPr>
          </a:lstStyle>
          <a:p>
            <a:pPr lvl="0" algn="l" defTabSz="932742" rtl="0" eaLnBrk="1" latinLnBrk="0" hangingPunct="1">
              <a:lnSpc>
                <a:spcPct val="90000"/>
              </a:lnSpc>
              <a:spcBef>
                <a:spcPct val="0"/>
              </a:spcBef>
              <a:buNone/>
            </a:pPr>
            <a:r>
              <a:rPr lang="en-US" dirty="0" smtClean="0"/>
              <a:t>Speaker Name</a:t>
            </a:r>
            <a:endParaRPr lang="en-US" dirty="0"/>
          </a:p>
        </p:txBody>
      </p:sp>
      <p:pic>
        <p:nvPicPr>
          <p:cNvPr id="17" name="Picture 1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gray">
          <a:xfrm>
            <a:off x="11247438" y="479426"/>
            <a:ext cx="731837" cy="155994"/>
          </a:xfrm>
          <a:prstGeom prst="rect">
            <a:avLst/>
          </a:prstGeom>
        </p:spPr>
      </p:pic>
    </p:spTree>
    <p:extLst>
      <p:ext uri="{BB962C8B-B14F-4D97-AF65-F5344CB8AC3E}">
        <p14:creationId xmlns:p14="http://schemas.microsoft.com/office/powerpoint/2010/main" val="10938286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750" fill="hold"/>
                                        <p:tgtEl>
                                          <p:spTgt spid="8"/>
                                        </p:tgtEl>
                                        <p:attrNameLst>
                                          <p:attrName>ppt_x</p:attrName>
                                        </p:attrNameLst>
                                      </p:cBhvr>
                                      <p:tavLst>
                                        <p:tav tm="0">
                                          <p:val>
                                            <p:strVal val="0-#ppt_w/2"/>
                                          </p:val>
                                        </p:tav>
                                        <p:tav tm="100000">
                                          <p:val>
                                            <p:strVal val="#ppt_x"/>
                                          </p:val>
                                        </p:tav>
                                      </p:tavLst>
                                    </p:anim>
                                    <p:anim calcmode="lin" valueType="num">
                                      <p:cBhvr additive="base">
                                        <p:cTn id="8" dur="75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750" fill="hold"/>
                                        <p:tgtEl>
                                          <p:spTgt spid="11"/>
                                        </p:tgtEl>
                                        <p:attrNameLst>
                                          <p:attrName>ppt_x</p:attrName>
                                        </p:attrNameLst>
                                      </p:cBhvr>
                                      <p:tavLst>
                                        <p:tav tm="0">
                                          <p:val>
                                            <p:strVal val="0-#ppt_w/2"/>
                                          </p:val>
                                        </p:tav>
                                        <p:tav tm="100000">
                                          <p:val>
                                            <p:strVal val="#ppt_x"/>
                                          </p:val>
                                        </p:tav>
                                      </p:tavLst>
                                    </p:anim>
                                    <p:anim calcmode="lin" valueType="num">
                                      <p:cBhvr additive="base">
                                        <p:cTn id="12" dur="750" fill="hold"/>
                                        <p:tgtEl>
                                          <p:spTgt spid="11"/>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25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750" fill="hold"/>
                                        <p:tgtEl>
                                          <p:spTgt spid="12"/>
                                        </p:tgtEl>
                                        <p:attrNameLst>
                                          <p:attrName>ppt_x</p:attrName>
                                        </p:attrNameLst>
                                      </p:cBhvr>
                                      <p:tavLst>
                                        <p:tav tm="0">
                                          <p:val>
                                            <p:strVal val="1+#ppt_w/2"/>
                                          </p:val>
                                        </p:tav>
                                        <p:tav tm="100000">
                                          <p:val>
                                            <p:strVal val="#ppt_x"/>
                                          </p:val>
                                        </p:tav>
                                      </p:tavLst>
                                    </p:anim>
                                    <p:anim calcmode="lin" valueType="num">
                                      <p:cBhvr additive="base">
                                        <p:cTn id="16" dur="750" fill="hold"/>
                                        <p:tgtEl>
                                          <p:spTgt spid="12"/>
                                        </p:tgtEl>
                                        <p:attrNameLst>
                                          <p:attrName>ppt_y</p:attrName>
                                        </p:attrNameLst>
                                      </p:cBhvr>
                                      <p:tavLst>
                                        <p:tav tm="0">
                                          <p:val>
                                            <p:strVal val="#ppt_y"/>
                                          </p:val>
                                        </p:tav>
                                        <p:tav tm="100000">
                                          <p:val>
                                            <p:strVal val="#ppt_y"/>
                                          </p:val>
                                        </p:tav>
                                      </p:tavLst>
                                    </p:anim>
                                  </p:childTnLst>
                                </p:cTn>
                              </p:par>
                              <p:par>
                                <p:cTn id="17" presetID="2" presetClass="entr" presetSubtype="2" decel="100000" fill="hold" grpId="0" nodeType="withEffect">
                                  <p:stCondLst>
                                    <p:cond delay="75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750" fill="hold"/>
                                        <p:tgtEl>
                                          <p:spTgt spid="14"/>
                                        </p:tgtEl>
                                        <p:attrNameLst>
                                          <p:attrName>ppt_x</p:attrName>
                                        </p:attrNameLst>
                                      </p:cBhvr>
                                      <p:tavLst>
                                        <p:tav tm="0">
                                          <p:val>
                                            <p:strVal val="1+#ppt_w/2"/>
                                          </p:val>
                                        </p:tav>
                                        <p:tav tm="100000">
                                          <p:val>
                                            <p:strVal val="#ppt_x"/>
                                          </p:val>
                                        </p:tav>
                                      </p:tavLst>
                                    </p:anim>
                                    <p:anim calcmode="lin" valueType="num">
                                      <p:cBhvr additive="base">
                                        <p:cTn id="20" dur="750" fill="hold"/>
                                        <p:tgtEl>
                                          <p:spTgt spid="14"/>
                                        </p:tgtEl>
                                        <p:attrNameLst>
                                          <p:attrName>ppt_y</p:attrName>
                                        </p:attrNameLst>
                                      </p:cBhvr>
                                      <p:tavLst>
                                        <p:tav tm="0">
                                          <p:val>
                                            <p:strVal val="#ppt_y"/>
                                          </p:val>
                                        </p:tav>
                                        <p:tav tm="100000">
                                          <p:val>
                                            <p:strVal val="#ppt_y"/>
                                          </p:val>
                                        </p:tav>
                                      </p:tavLst>
                                    </p:anim>
                                  </p:childTnLst>
                                </p:cTn>
                              </p:par>
                              <p:par>
                                <p:cTn id="21" presetID="2" presetClass="entr" presetSubtype="2" decel="100000" fill="hold" grpId="0" nodeType="withEffect">
                                  <p:stCondLst>
                                    <p:cond delay="110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750" fill="hold"/>
                                        <p:tgtEl>
                                          <p:spTgt spid="13"/>
                                        </p:tgtEl>
                                        <p:attrNameLst>
                                          <p:attrName>ppt_x</p:attrName>
                                        </p:attrNameLst>
                                      </p:cBhvr>
                                      <p:tavLst>
                                        <p:tav tm="0">
                                          <p:val>
                                            <p:strVal val="1+#ppt_w/2"/>
                                          </p:val>
                                        </p:tav>
                                        <p:tav tm="100000">
                                          <p:val>
                                            <p:strVal val="#ppt_x"/>
                                          </p:val>
                                        </p:tav>
                                      </p:tavLst>
                                    </p:anim>
                                    <p:anim calcmode="lin" valueType="num">
                                      <p:cBhvr additive="base">
                                        <p:cTn id="24" dur="750" fill="hold"/>
                                        <p:tgtEl>
                                          <p:spTgt spid="13"/>
                                        </p:tgtEl>
                                        <p:attrNameLst>
                                          <p:attrName>ppt_y</p:attrName>
                                        </p:attrNameLst>
                                      </p:cBhvr>
                                      <p:tavLst>
                                        <p:tav tm="0">
                                          <p:val>
                                            <p:strVal val="#ppt_y"/>
                                          </p:val>
                                        </p:tav>
                                        <p:tav tm="100000">
                                          <p:val>
                                            <p:strVal val="#ppt_y"/>
                                          </p:val>
                                        </p:tav>
                                      </p:tavLst>
                                    </p:anim>
                                  </p:childTnLst>
                                </p:cTn>
                              </p:par>
                              <p:par>
                                <p:cTn id="25" presetID="10" presetClass="entr" presetSubtype="0" fill="hold" grpId="0" nodeType="withEffect">
                                  <p:stCondLst>
                                    <p:cond delay="58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750"/>
                                        <p:tgtEl>
                                          <p:spTgt spid="9"/>
                                        </p:tgtEl>
                                      </p:cBhvr>
                                    </p:animEffect>
                                  </p:childTnLst>
                                </p:cTn>
                              </p:par>
                              <p:par>
                                <p:cTn id="28" presetID="63" presetClass="path" presetSubtype="0" decel="100000" fill="hold" grpId="1" nodeType="withEffect">
                                  <p:stCondLst>
                                    <p:cond delay="580"/>
                                  </p:stCondLst>
                                  <p:childTnLst>
                                    <p:animMotion origin="layout" path="M -0.02413 -3.22742E-6 L 4.30431E-6 -3.22742E-6 " pathEditMode="relative" rAng="0" ptsTypes="AA">
                                      <p:cBhvr>
                                        <p:cTn id="29" dur="500" fill="hold"/>
                                        <p:tgtEl>
                                          <p:spTgt spid="9"/>
                                        </p:tgtEl>
                                        <p:attrNameLst>
                                          <p:attrName>ppt_x</p:attrName>
                                          <p:attrName>ppt_y</p:attrName>
                                        </p:attrNameLst>
                                      </p:cBhvr>
                                      <p:rCtr x="1200" y="0"/>
                                    </p:animMotion>
                                  </p:childTnLst>
                                </p:cTn>
                              </p:par>
                              <p:par>
                                <p:cTn id="30" presetID="10" presetClass="entr" presetSubtype="0" fill="hold" grpId="0" nodeType="withEffect">
                                  <p:stCondLst>
                                    <p:cond delay="68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750"/>
                                        <p:tgtEl>
                                          <p:spTgt spid="3"/>
                                        </p:tgtEl>
                                      </p:cBhvr>
                                    </p:animEffect>
                                  </p:childTnLst>
                                </p:cTn>
                              </p:par>
                              <p:par>
                                <p:cTn id="33" presetID="63" presetClass="path" presetSubtype="0" decel="100000" fill="hold" grpId="1" nodeType="withEffect">
                                  <p:stCondLst>
                                    <p:cond delay="680"/>
                                  </p:stCondLst>
                                  <p:childTnLst>
                                    <p:animMotion origin="layout" path="M -0.02413 -8.71539E-7 L 4.30431E-6 -8.71539E-7 " pathEditMode="relative" rAng="0" ptsTypes="AA">
                                      <p:cBhvr>
                                        <p:cTn id="34" dur="500" fill="hold"/>
                                        <p:tgtEl>
                                          <p:spTgt spid="3"/>
                                        </p:tgtEl>
                                        <p:attrNameLst>
                                          <p:attrName>ppt_x</p:attrName>
                                          <p:attrName>ppt_y</p:attrName>
                                        </p:attrNameLst>
                                      </p:cBhvr>
                                      <p:rCtr x="12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12" grpId="0" animBg="1"/>
      <p:bldP spid="13" grpId="0" animBg="1"/>
      <p:bldP spid="14" grpId="0" animBg="1"/>
      <p:bldP spid="9" grpId="0"/>
      <p:bldP spid="9" grpId="1"/>
      <p:bldP spid="3" grpId="0">
        <p:tmplLst>
          <p:tmpl>
            <p:tnLst>
              <p:par>
                <p:cTn presetID="10" presetClass="entr" presetSubtype="0" fill="hold" nodeType="withEffect">
                  <p:stCondLst>
                    <p:cond delay="680"/>
                  </p:stCondLst>
                  <p:childTnLst>
                    <p:set>
                      <p:cBhvr>
                        <p:cTn dur="1" fill="hold">
                          <p:stCondLst>
                            <p:cond delay="0"/>
                          </p:stCondLst>
                        </p:cTn>
                        <p:tgtEl>
                          <p:spTgt spid="3"/>
                        </p:tgtEl>
                        <p:attrNameLst>
                          <p:attrName>style.visibility</p:attrName>
                        </p:attrNameLst>
                      </p:cBhvr>
                      <p:to>
                        <p:strVal val="visible"/>
                      </p:to>
                    </p:set>
                    <p:animEffect transition="in" filter="fade">
                      <p:cBhvr>
                        <p:cTn dur="750"/>
                        <p:tgtEl>
                          <p:spTgt spid="3"/>
                        </p:tgtEl>
                      </p:cBhvr>
                    </p:animEffect>
                  </p:childTnLst>
                </p:cTn>
              </p:par>
            </p:tnLst>
          </p:tmpl>
        </p:tmplLst>
      </p:bldP>
      <p:bldP spid="3" grpId="1">
        <p:tmplLst>
          <p:tmpl>
            <p:tnLst>
              <p:par>
                <p:cTn presetID="63" presetClass="path" presetSubtype="0" decel="100000" fill="hold" nodeType="withEffect">
                  <p:stCondLst>
                    <p:cond delay="680"/>
                  </p:stCondLst>
                  <p:childTnLst>
                    <p:animMotion origin="layout" path="M -0.02413 -8.71539E-7 L 4.30431E-6 -8.71539E-7 " pathEditMode="relative" rAng="0" ptsTypes="AA">
                      <p:cBhvr>
                        <p:cTn dur="500" fill="hold"/>
                        <p:tgtEl>
                          <p:spTgt spid="3"/>
                        </p:tgtEl>
                        <p:attrNameLst>
                          <p:attrName>ppt_x</p:attrName>
                          <p:attrName>ppt_y</p:attrName>
                        </p:attrNameLst>
                      </p:cBhvr>
                      <p:rCtr x="1200" y="0"/>
                    </p:animMotion>
                  </p:childTnLst>
                </p:cTn>
              </p:par>
            </p:tnLst>
          </p:tmpl>
        </p:tmplLst>
      </p:bldP>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Fact Layout_Accent Color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smtClean="0"/>
              <a:t>Click to edit Master title style</a:t>
            </a:r>
            <a:endParaRPr lang="en-US" dirty="0"/>
          </a:p>
        </p:txBody>
      </p:sp>
    </p:spTree>
    <p:extLst>
      <p:ext uri="{BB962C8B-B14F-4D97-AF65-F5344CB8AC3E}">
        <p14:creationId xmlns:p14="http://schemas.microsoft.com/office/powerpoint/2010/main" val="253860340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6"/>
            <a:ext cx="10058399" cy="917575"/>
          </a:xfrm>
        </p:spPr>
        <p:txBody>
          <a:bodyPr/>
          <a:lstStyle>
            <a:lvl1pPr marL="233363" indent="-233363">
              <a:defRPr sz="600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200"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3183363366"/>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ote Layout_Accent Color 1">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200"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124333386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2"/>
            <a:ext cx="11887200" cy="932563"/>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smtClean="0"/>
              <a:t>Click to edit Master text styles</a:t>
            </a:r>
          </a:p>
        </p:txBody>
      </p:sp>
      <p:sp>
        <p:nvSpPr>
          <p:cNvPr id="4" name="Title 1"/>
          <p:cNvSpPr>
            <a:spLocks noGrp="1"/>
          </p:cNvSpPr>
          <p:nvPr>
            <p:ph type="title"/>
          </p:nvPr>
        </p:nvSpPr>
        <p:spPr>
          <a:xfrm>
            <a:off x="282576" y="1211263"/>
            <a:ext cx="11889564" cy="917575"/>
          </a:xfrm>
        </p:spPr>
        <p:txBody>
          <a:bodyPr/>
          <a:lstStyle>
            <a:lvl1pPr>
              <a:defRPr sz="7200"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480330917"/>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47896568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0" y="2875735"/>
            <a:ext cx="11375536" cy="1243058"/>
          </a:xfrm>
        </p:spPr>
        <p:txBody>
          <a:bodyPr anchor="b" anchorCtr="0"/>
          <a:lstStyle>
            <a:lvl1pPr>
              <a:defRPr sz="8975" spc="-306" baseline="0">
                <a:gradFill>
                  <a:gsLst>
                    <a:gs pos="100000">
                      <a:schemeClr val="bg1"/>
                    </a:gs>
                    <a:gs pos="0">
                      <a:schemeClr val="bg1"/>
                    </a:gs>
                  </a:gsLst>
                  <a:lin ang="5400000" scaled="0"/>
                </a:gradFill>
              </a:defRPr>
            </a:lvl1pPr>
          </a:lstStyle>
          <a:p>
            <a:r>
              <a:rPr lang="en-US" dirty="0" smtClean="0"/>
              <a:t>Click to edit title style</a:t>
            </a:r>
            <a:endParaRPr lang="en-US" dirty="0"/>
          </a:p>
        </p:txBody>
      </p:sp>
    </p:spTree>
    <p:extLst>
      <p:ext uri="{BB962C8B-B14F-4D97-AF65-F5344CB8AC3E}">
        <p14:creationId xmlns:p14="http://schemas.microsoft.com/office/powerpoint/2010/main" val="4239307319"/>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91241">
                      <a:schemeClr val="tx1"/>
                    </a:gs>
                    <a:gs pos="57000">
                      <a:schemeClr val="tx1"/>
                    </a:gs>
                    <a:gs pos="18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3"/>
            <a:ext cx="10058401" cy="1829593"/>
          </a:xfrm>
          <a:noFill/>
        </p:spPr>
        <p:txBody>
          <a:bodyPr lIns="182880" tIns="146304" rIns="182880" bIns="146304">
            <a:noAutofit/>
          </a:bodyPr>
          <a:lstStyle>
            <a:lvl1pPr marL="0" indent="0">
              <a:spcBef>
                <a:spcPts val="0"/>
              </a:spcBef>
              <a:buNone/>
              <a:defRPr sz="3600" spc="0" baseline="0">
                <a:gradFill>
                  <a:gsLst>
                    <a:gs pos="91241">
                      <a:schemeClr val="tx1"/>
                    </a:gs>
                    <a:gs pos="57000">
                      <a:schemeClr val="tx1"/>
                    </a:gs>
                    <a:gs pos="18000">
                      <a:schemeClr val="tx1"/>
                    </a:gs>
                  </a:gsLst>
                  <a:lin ang="5400000" scaled="0"/>
                </a:gradFill>
                <a:latin typeface="+mj-lt"/>
              </a:defRPr>
            </a:lvl1pPr>
          </a:lstStyle>
          <a:p>
            <a:pPr lvl="0"/>
            <a:r>
              <a:rPr lang="en-US" dirty="0" smtClean="0"/>
              <a:t>Speaker Name</a:t>
            </a:r>
          </a:p>
        </p:txBody>
      </p:sp>
      <p:sp>
        <p:nvSpPr>
          <p:cNvPr id="12" name="Rectangle 11"/>
          <p:cNvSpPr/>
          <p:nvPr userDrawn="1"/>
        </p:nvSpPr>
        <p:spPr bwMode="gray">
          <a:xfrm flipH="1">
            <a:off x="6675437" y="5741676"/>
            <a:ext cx="5090930" cy="421649"/>
          </a:xfrm>
          <a:prstGeom prst="rect">
            <a:avLst/>
          </a:prstGeom>
          <a:solidFill>
            <a:srgbClr val="F9A03E">
              <a:alpha val="80000"/>
            </a:srgb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lvl="0" algn="ctr" defTabSz="932472" fontAlgn="base">
              <a:spcBef>
                <a:spcPct val="0"/>
              </a:spcBef>
              <a:spcAft>
                <a:spcPct val="0"/>
              </a:spcAft>
            </a:pPr>
            <a:endParaRPr lang="en-US" sz="2000" dirty="0">
              <a:gradFill>
                <a:gsLst>
                  <a:gs pos="0">
                    <a:schemeClr val="tx1">
                      <a:lumMod val="50000"/>
                    </a:schemeClr>
                  </a:gs>
                  <a:gs pos="100000">
                    <a:schemeClr val="tx1">
                      <a:lumMod val="50000"/>
                    </a:schemeClr>
                  </a:gs>
                </a:gsLst>
                <a:lin ang="5400000" scaled="0"/>
              </a:gradFill>
            </a:endParaRPr>
          </a:p>
        </p:txBody>
      </p:sp>
      <p:sp>
        <p:nvSpPr>
          <p:cNvPr id="13" name="Rectangle 12"/>
          <p:cNvSpPr/>
          <p:nvPr userDrawn="1"/>
        </p:nvSpPr>
        <p:spPr bwMode="gray">
          <a:xfrm flipH="1">
            <a:off x="7438038" y="5910383"/>
            <a:ext cx="4998437" cy="417913"/>
          </a:xfrm>
          <a:prstGeom prst="rect">
            <a:avLst/>
          </a:prstGeom>
          <a:solidFill>
            <a:srgbClr val="F9A03E">
              <a:alpha val="80000"/>
            </a:srgb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lvl="0" algn="ctr" defTabSz="932472" fontAlgn="base">
              <a:spcBef>
                <a:spcPct val="0"/>
              </a:spcBef>
              <a:spcAft>
                <a:spcPct val="0"/>
              </a:spcAft>
            </a:pPr>
            <a:endParaRPr lang="en-US" sz="2000" dirty="0">
              <a:gradFill>
                <a:gsLst>
                  <a:gs pos="0">
                    <a:schemeClr val="tx1">
                      <a:lumMod val="50000"/>
                    </a:schemeClr>
                  </a:gs>
                  <a:gs pos="100000">
                    <a:schemeClr val="tx1">
                      <a:lumMod val="50000"/>
                    </a:schemeClr>
                  </a:gs>
                </a:gsLst>
                <a:lin ang="5400000" scaled="0"/>
              </a:gradFill>
            </a:endParaRPr>
          </a:p>
        </p:txBody>
      </p:sp>
      <p:sp>
        <p:nvSpPr>
          <p:cNvPr id="14" name="Rectangle 13"/>
          <p:cNvSpPr/>
          <p:nvPr userDrawn="1"/>
        </p:nvSpPr>
        <p:spPr bwMode="gray">
          <a:xfrm flipH="1">
            <a:off x="7193591" y="6282993"/>
            <a:ext cx="5072801" cy="417913"/>
          </a:xfrm>
          <a:prstGeom prst="rect">
            <a:avLst/>
          </a:prstGeom>
          <a:solidFill>
            <a:srgbClr val="F9A03E">
              <a:alpha val="80000"/>
            </a:srgb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lvl="0" algn="ctr" defTabSz="932472" fontAlgn="base">
              <a:spcBef>
                <a:spcPct val="0"/>
              </a:spcBef>
              <a:spcAft>
                <a:spcPct val="0"/>
              </a:spcAft>
            </a:pPr>
            <a:endParaRPr lang="en-US" sz="2000" dirty="0">
              <a:gradFill>
                <a:gsLst>
                  <a:gs pos="0">
                    <a:schemeClr val="tx1">
                      <a:lumMod val="50000"/>
                    </a:schemeClr>
                  </a:gs>
                  <a:gs pos="100000">
                    <a:schemeClr val="tx1">
                      <a:lumMod val="50000"/>
                    </a:schemeClr>
                  </a:gs>
                </a:gsLst>
                <a:lin ang="5400000" scaled="0"/>
              </a:gradFill>
            </a:endParaRPr>
          </a:p>
        </p:txBody>
      </p:sp>
    </p:spTree>
    <p:extLst>
      <p:ext uri="{BB962C8B-B14F-4D97-AF65-F5344CB8AC3E}">
        <p14:creationId xmlns:p14="http://schemas.microsoft.com/office/powerpoint/2010/main" val="29238619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850" fill="hold"/>
                                        <p:tgtEl>
                                          <p:spTgt spid="12"/>
                                        </p:tgtEl>
                                        <p:attrNameLst>
                                          <p:attrName>ppt_x</p:attrName>
                                        </p:attrNameLst>
                                      </p:cBhvr>
                                      <p:tavLst>
                                        <p:tav tm="0">
                                          <p:val>
                                            <p:strVal val="1+#ppt_w/2"/>
                                          </p:val>
                                        </p:tav>
                                        <p:tav tm="100000">
                                          <p:val>
                                            <p:strVal val="#ppt_x"/>
                                          </p:val>
                                        </p:tav>
                                      </p:tavLst>
                                    </p:anim>
                                    <p:anim calcmode="lin" valueType="num">
                                      <p:cBhvr additive="base">
                                        <p:cTn id="8" dur="85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850" fill="hold"/>
                                        <p:tgtEl>
                                          <p:spTgt spid="14"/>
                                        </p:tgtEl>
                                        <p:attrNameLst>
                                          <p:attrName>ppt_x</p:attrName>
                                        </p:attrNameLst>
                                      </p:cBhvr>
                                      <p:tavLst>
                                        <p:tav tm="0">
                                          <p:val>
                                            <p:strVal val="1+#ppt_w/2"/>
                                          </p:val>
                                        </p:tav>
                                        <p:tav tm="100000">
                                          <p:val>
                                            <p:strVal val="#ppt_x"/>
                                          </p:val>
                                        </p:tav>
                                      </p:tavLst>
                                    </p:anim>
                                    <p:anim calcmode="lin" valueType="num">
                                      <p:cBhvr additive="base">
                                        <p:cTn id="12" dur="85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25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850" fill="hold"/>
                                        <p:tgtEl>
                                          <p:spTgt spid="13"/>
                                        </p:tgtEl>
                                        <p:attrNameLst>
                                          <p:attrName>ppt_x</p:attrName>
                                        </p:attrNameLst>
                                      </p:cBhvr>
                                      <p:tavLst>
                                        <p:tav tm="0">
                                          <p:val>
                                            <p:strVal val="0-#ppt_w/2"/>
                                          </p:val>
                                        </p:tav>
                                        <p:tav tm="100000">
                                          <p:val>
                                            <p:strVal val="#ppt_x"/>
                                          </p:val>
                                        </p:tav>
                                      </p:tavLst>
                                    </p:anim>
                                    <p:anim calcmode="lin" valueType="num">
                                      <p:cBhvr additive="base">
                                        <p:cTn id="16" dur="850" fill="hold"/>
                                        <p:tgtEl>
                                          <p:spTgt spid="13"/>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58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750"/>
                                        <p:tgtEl>
                                          <p:spTgt spid="2"/>
                                        </p:tgtEl>
                                      </p:cBhvr>
                                    </p:animEffect>
                                  </p:childTnLst>
                                </p:cTn>
                              </p:par>
                              <p:par>
                                <p:cTn id="20" presetID="63" presetClass="path" presetSubtype="0" decel="100000" fill="hold" grpId="1" nodeType="withEffect">
                                  <p:stCondLst>
                                    <p:cond delay="580"/>
                                  </p:stCondLst>
                                  <p:childTnLst>
                                    <p:animMotion origin="layout" path="M -0.02409 1.50289E-6 L -4.16667E-7 1.50289E-6 " pathEditMode="relative" rAng="0" ptsTypes="AA">
                                      <p:cBhvr>
                                        <p:cTn id="21" dur="500" fill="hold"/>
                                        <p:tgtEl>
                                          <p:spTgt spid="2"/>
                                        </p:tgtEl>
                                        <p:attrNameLst>
                                          <p:attrName>ppt_x</p:attrName>
                                          <p:attrName>ppt_y</p:attrName>
                                        </p:attrNameLst>
                                      </p:cBhvr>
                                      <p:rCtr x="1198" y="0"/>
                                    </p:animMotion>
                                  </p:childTnLst>
                                </p:cTn>
                              </p:par>
                              <p:par>
                                <p:cTn id="22" presetID="10" presetClass="entr" presetSubtype="0" fill="hold" grpId="0" nodeType="withEffect">
                                  <p:stCondLst>
                                    <p:cond delay="68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750"/>
                                        <p:tgtEl>
                                          <p:spTgt spid="5"/>
                                        </p:tgtEl>
                                      </p:cBhvr>
                                    </p:animEffect>
                                  </p:childTnLst>
                                </p:cTn>
                              </p:par>
                              <p:par>
                                <p:cTn id="25" presetID="63" presetClass="path" presetSubtype="0" decel="100000" fill="hold" grpId="1" nodeType="withEffect">
                                  <p:stCondLst>
                                    <p:cond delay="680"/>
                                  </p:stCondLst>
                                  <p:childTnLst>
                                    <p:animMotion origin="layout" path="M -0.02409 1.50289E-6 L -4.16667E-7 1.50289E-6 " pathEditMode="relative" rAng="0" ptsTypes="AA">
                                      <p:cBhvr>
                                        <p:cTn id="26" dur="500" fill="hold"/>
                                        <p:tgtEl>
                                          <p:spTgt spid="5"/>
                                        </p:tgtEl>
                                        <p:attrNameLst>
                                          <p:attrName>ppt_x</p:attrName>
                                          <p:attrName>ppt_y</p:attrName>
                                        </p:attrNameLst>
                                      </p:cBhvr>
                                      <p:rCtr x="11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5" grpId="0">
        <p:tmplLst>
          <p:tmpl>
            <p:tnLst>
              <p:par>
                <p:cTn presetID="10" presetClass="entr" presetSubtype="0" fill="hold" nodeType="withEffect">
                  <p:stCondLst>
                    <p:cond delay="680"/>
                  </p:stCondLst>
                  <p:childTnLst>
                    <p:set>
                      <p:cBhvr>
                        <p:cTn dur="1" fill="hold">
                          <p:stCondLst>
                            <p:cond delay="0"/>
                          </p:stCondLst>
                        </p:cTn>
                        <p:tgtEl>
                          <p:spTgt spid="5"/>
                        </p:tgtEl>
                        <p:attrNameLst>
                          <p:attrName>style.visibility</p:attrName>
                        </p:attrNameLst>
                      </p:cBhvr>
                      <p:to>
                        <p:strVal val="visible"/>
                      </p:to>
                    </p:set>
                    <p:animEffect transition="in" filter="fade">
                      <p:cBhvr>
                        <p:cTn dur="750"/>
                        <p:tgtEl>
                          <p:spTgt spid="5"/>
                        </p:tgtEl>
                      </p:cBhvr>
                    </p:animEffect>
                  </p:childTnLst>
                </p:cTn>
              </p:par>
            </p:tnLst>
          </p:tmpl>
        </p:tmplLst>
      </p:bldP>
      <p:bldP spid="5" grpId="1">
        <p:tmplLst>
          <p:tmpl>
            <p:tnLst>
              <p:par>
                <p:cTn presetID="63" presetClass="path" presetSubtype="0" decel="100000" fill="hold" nodeType="withEffect">
                  <p:stCondLst>
                    <p:cond delay="680"/>
                  </p:stCondLst>
                  <p:childTnLst>
                    <p:animMotion origin="layout" path="M -0.02409 1.50289E-6 L -4.16667E-7 1.50289E-6 " pathEditMode="relative" rAng="0" ptsTypes="AA">
                      <p:cBhvr>
                        <p:cTn dur="500" fill="hold"/>
                        <p:tgtEl>
                          <p:spTgt spid="5"/>
                        </p:tgtEl>
                        <p:attrNameLst>
                          <p:attrName>ppt_x</p:attrName>
                          <p:attrName>ppt_y</p:attrName>
                        </p:attrNameLst>
                      </p:cBhvr>
                      <p:rCtr x="1198" y="0"/>
                    </p:animMotion>
                  </p:childTnLst>
                </p:cTn>
              </p:par>
            </p:tnLst>
          </p:tmpl>
        </p:tmplLst>
      </p:bldP>
      <p:bldP spid="12" grpId="0" animBg="1"/>
      <p:bldP spid="13" grpId="0" animBg="1"/>
      <p:bldP spid="14" grpId="0" animBg="1"/>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130904"/>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949082916"/>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Video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91241">
                      <a:schemeClr val="tx1"/>
                    </a:gs>
                    <a:gs pos="57000">
                      <a:schemeClr val="tx1"/>
                    </a:gs>
                    <a:gs pos="18000">
                      <a:schemeClr val="tx1"/>
                    </a:gs>
                  </a:gsLst>
                  <a:lin ang="5400000" scaled="0"/>
                </a:gradFill>
              </a:defRPr>
            </a:lvl1pPr>
          </a:lstStyle>
          <a:p>
            <a:r>
              <a:rPr lang="en-US" dirty="0" smtClean="0"/>
              <a:t>Video title</a:t>
            </a:r>
            <a:endParaRPr lang="en-US" dirty="0"/>
          </a:p>
        </p:txBody>
      </p:sp>
      <p:sp>
        <p:nvSpPr>
          <p:cNvPr id="8" name="Rectangle 7"/>
          <p:cNvSpPr/>
          <p:nvPr userDrawn="1"/>
        </p:nvSpPr>
        <p:spPr bwMode="gray">
          <a:xfrm flipH="1">
            <a:off x="6675437" y="5741676"/>
            <a:ext cx="5090930" cy="421649"/>
          </a:xfrm>
          <a:prstGeom prst="rect">
            <a:avLst/>
          </a:prstGeom>
          <a:solidFill>
            <a:srgbClr val="F9A03E">
              <a:alpha val="80000"/>
            </a:srgb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lvl="0" algn="ctr" defTabSz="932472" fontAlgn="base">
              <a:spcBef>
                <a:spcPct val="0"/>
              </a:spcBef>
              <a:spcAft>
                <a:spcPct val="0"/>
              </a:spcAft>
            </a:pPr>
            <a:endParaRPr lang="en-US" sz="2000" dirty="0">
              <a:gradFill>
                <a:gsLst>
                  <a:gs pos="0">
                    <a:schemeClr val="tx1">
                      <a:lumMod val="50000"/>
                    </a:schemeClr>
                  </a:gs>
                  <a:gs pos="100000">
                    <a:schemeClr val="tx1">
                      <a:lumMod val="50000"/>
                    </a:schemeClr>
                  </a:gs>
                </a:gsLst>
                <a:lin ang="5400000" scaled="0"/>
              </a:gradFill>
            </a:endParaRPr>
          </a:p>
        </p:txBody>
      </p:sp>
      <p:sp>
        <p:nvSpPr>
          <p:cNvPr id="9" name="Rectangle 8"/>
          <p:cNvSpPr/>
          <p:nvPr userDrawn="1"/>
        </p:nvSpPr>
        <p:spPr bwMode="gray">
          <a:xfrm flipH="1">
            <a:off x="7438038" y="5910383"/>
            <a:ext cx="4998437" cy="417913"/>
          </a:xfrm>
          <a:prstGeom prst="rect">
            <a:avLst/>
          </a:prstGeom>
          <a:solidFill>
            <a:srgbClr val="F9A03E">
              <a:alpha val="80000"/>
            </a:srgb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lvl="0" algn="ctr" defTabSz="932472" fontAlgn="base">
              <a:spcBef>
                <a:spcPct val="0"/>
              </a:spcBef>
              <a:spcAft>
                <a:spcPct val="0"/>
              </a:spcAft>
            </a:pPr>
            <a:endParaRPr lang="en-US" sz="2000" dirty="0">
              <a:gradFill>
                <a:gsLst>
                  <a:gs pos="0">
                    <a:schemeClr val="tx1">
                      <a:lumMod val="50000"/>
                    </a:schemeClr>
                  </a:gs>
                  <a:gs pos="100000">
                    <a:schemeClr val="tx1">
                      <a:lumMod val="50000"/>
                    </a:schemeClr>
                  </a:gs>
                </a:gsLst>
                <a:lin ang="5400000" scaled="0"/>
              </a:gradFill>
            </a:endParaRPr>
          </a:p>
        </p:txBody>
      </p:sp>
      <p:sp>
        <p:nvSpPr>
          <p:cNvPr id="10" name="Rectangle 9"/>
          <p:cNvSpPr/>
          <p:nvPr userDrawn="1"/>
        </p:nvSpPr>
        <p:spPr bwMode="gray">
          <a:xfrm flipH="1">
            <a:off x="7193591" y="6282993"/>
            <a:ext cx="5072801" cy="417913"/>
          </a:xfrm>
          <a:prstGeom prst="rect">
            <a:avLst/>
          </a:prstGeom>
          <a:solidFill>
            <a:srgbClr val="F9A03E">
              <a:alpha val="80000"/>
            </a:srgb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lvl="0" algn="ctr" defTabSz="932472" fontAlgn="base">
              <a:spcBef>
                <a:spcPct val="0"/>
              </a:spcBef>
              <a:spcAft>
                <a:spcPct val="0"/>
              </a:spcAft>
            </a:pPr>
            <a:endParaRPr lang="en-US" sz="2000" dirty="0">
              <a:gradFill>
                <a:gsLst>
                  <a:gs pos="0">
                    <a:schemeClr val="tx1">
                      <a:lumMod val="50000"/>
                    </a:schemeClr>
                  </a:gs>
                  <a:gs pos="100000">
                    <a:schemeClr val="tx1">
                      <a:lumMod val="50000"/>
                    </a:schemeClr>
                  </a:gs>
                </a:gsLst>
                <a:lin ang="5400000" scaled="0"/>
              </a:gradFill>
            </a:endParaRPr>
          </a:p>
        </p:txBody>
      </p:sp>
    </p:spTree>
    <p:extLst>
      <p:ext uri="{BB962C8B-B14F-4D97-AF65-F5344CB8AC3E}">
        <p14:creationId xmlns:p14="http://schemas.microsoft.com/office/powerpoint/2010/main" val="21594122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8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63" presetClass="path" presetSubtype="0" decel="100000" fill="hold" grpId="1" nodeType="withEffect">
                                  <p:stCondLst>
                                    <p:cond delay="580"/>
                                  </p:stCondLst>
                                  <p:childTnLst>
                                    <p:animMotion origin="layout" path="M -0.02409 1.50289E-6 L -4.16667E-7 1.50289E-6 " pathEditMode="relative" rAng="0" ptsTypes="AA">
                                      <p:cBhvr>
                                        <p:cTn id="9" dur="500" fill="hold"/>
                                        <p:tgtEl>
                                          <p:spTgt spid="2"/>
                                        </p:tgtEl>
                                        <p:attrNameLst>
                                          <p:attrName>ppt_x</p:attrName>
                                          <p:attrName>ppt_y</p:attrName>
                                        </p:attrNameLst>
                                      </p:cBhvr>
                                      <p:rCtr x="1198" y="0"/>
                                    </p:animMotion>
                                  </p:childTnLst>
                                </p:cTn>
                              </p:par>
                              <p:par>
                                <p:cTn id="10" presetID="2" presetClass="entr" presetSubtype="2" decel="10000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850" fill="hold"/>
                                        <p:tgtEl>
                                          <p:spTgt spid="8"/>
                                        </p:tgtEl>
                                        <p:attrNameLst>
                                          <p:attrName>ppt_x</p:attrName>
                                        </p:attrNameLst>
                                      </p:cBhvr>
                                      <p:tavLst>
                                        <p:tav tm="0">
                                          <p:val>
                                            <p:strVal val="1+#ppt_w/2"/>
                                          </p:val>
                                        </p:tav>
                                        <p:tav tm="100000">
                                          <p:val>
                                            <p:strVal val="#ppt_x"/>
                                          </p:val>
                                        </p:tav>
                                      </p:tavLst>
                                    </p:anim>
                                    <p:anim calcmode="lin" valueType="num">
                                      <p:cBhvr additive="base">
                                        <p:cTn id="13" dur="850" fill="hold"/>
                                        <p:tgtEl>
                                          <p:spTgt spid="8"/>
                                        </p:tgtEl>
                                        <p:attrNameLst>
                                          <p:attrName>ppt_y</p:attrName>
                                        </p:attrNameLst>
                                      </p:cBhvr>
                                      <p:tavLst>
                                        <p:tav tm="0">
                                          <p:val>
                                            <p:strVal val="#ppt_y"/>
                                          </p:val>
                                        </p:tav>
                                        <p:tav tm="100000">
                                          <p:val>
                                            <p:strVal val="#ppt_y"/>
                                          </p:val>
                                        </p:tav>
                                      </p:tavLst>
                                    </p:anim>
                                  </p:childTnLst>
                                </p:cTn>
                              </p:par>
                              <p:par>
                                <p:cTn id="14" presetID="2" presetClass="entr" presetSubtype="2" decel="100000" fill="hold" grpId="0" nodeType="withEffect">
                                  <p:stCondLst>
                                    <p:cond delay="250"/>
                                  </p:stCondLst>
                                  <p:childTnLst>
                                    <p:set>
                                      <p:cBhvr>
                                        <p:cTn id="15" dur="1" fill="hold">
                                          <p:stCondLst>
                                            <p:cond delay="0"/>
                                          </p:stCondLst>
                                        </p:cTn>
                                        <p:tgtEl>
                                          <p:spTgt spid="10"/>
                                        </p:tgtEl>
                                        <p:attrNameLst>
                                          <p:attrName>style.visibility</p:attrName>
                                        </p:attrNameLst>
                                      </p:cBhvr>
                                      <p:to>
                                        <p:strVal val="visible"/>
                                      </p:to>
                                    </p:set>
                                    <p:anim calcmode="lin" valueType="num">
                                      <p:cBhvr additive="base">
                                        <p:cTn id="16" dur="850" fill="hold"/>
                                        <p:tgtEl>
                                          <p:spTgt spid="10"/>
                                        </p:tgtEl>
                                        <p:attrNameLst>
                                          <p:attrName>ppt_x</p:attrName>
                                        </p:attrNameLst>
                                      </p:cBhvr>
                                      <p:tavLst>
                                        <p:tav tm="0">
                                          <p:val>
                                            <p:strVal val="1+#ppt_w/2"/>
                                          </p:val>
                                        </p:tav>
                                        <p:tav tm="100000">
                                          <p:val>
                                            <p:strVal val="#ppt_x"/>
                                          </p:val>
                                        </p:tav>
                                      </p:tavLst>
                                    </p:anim>
                                    <p:anim calcmode="lin" valueType="num">
                                      <p:cBhvr additive="base">
                                        <p:cTn id="17" dur="850" fill="hold"/>
                                        <p:tgtEl>
                                          <p:spTgt spid="10"/>
                                        </p:tgtEl>
                                        <p:attrNameLst>
                                          <p:attrName>ppt_y</p:attrName>
                                        </p:attrNameLst>
                                      </p:cBhvr>
                                      <p:tavLst>
                                        <p:tav tm="0">
                                          <p:val>
                                            <p:strVal val="#ppt_y"/>
                                          </p:val>
                                        </p:tav>
                                        <p:tav tm="100000">
                                          <p:val>
                                            <p:strVal val="#ppt_y"/>
                                          </p:val>
                                        </p:tav>
                                      </p:tavLst>
                                    </p:anim>
                                  </p:childTnLst>
                                </p:cTn>
                              </p:par>
                              <p:par>
                                <p:cTn id="18" presetID="2" presetClass="entr" presetSubtype="8" decel="100000" fill="hold" grpId="0" nodeType="withEffect">
                                  <p:stCondLst>
                                    <p:cond delay="250"/>
                                  </p:stCondLst>
                                  <p:childTnLst>
                                    <p:set>
                                      <p:cBhvr>
                                        <p:cTn id="19" dur="1" fill="hold">
                                          <p:stCondLst>
                                            <p:cond delay="0"/>
                                          </p:stCondLst>
                                        </p:cTn>
                                        <p:tgtEl>
                                          <p:spTgt spid="9"/>
                                        </p:tgtEl>
                                        <p:attrNameLst>
                                          <p:attrName>style.visibility</p:attrName>
                                        </p:attrNameLst>
                                      </p:cBhvr>
                                      <p:to>
                                        <p:strVal val="visible"/>
                                      </p:to>
                                    </p:set>
                                    <p:anim calcmode="lin" valueType="num">
                                      <p:cBhvr additive="base">
                                        <p:cTn id="20" dur="850" fill="hold"/>
                                        <p:tgtEl>
                                          <p:spTgt spid="9"/>
                                        </p:tgtEl>
                                        <p:attrNameLst>
                                          <p:attrName>ppt_x</p:attrName>
                                        </p:attrNameLst>
                                      </p:cBhvr>
                                      <p:tavLst>
                                        <p:tav tm="0">
                                          <p:val>
                                            <p:strVal val="0-#ppt_w/2"/>
                                          </p:val>
                                        </p:tav>
                                        <p:tav tm="100000">
                                          <p:val>
                                            <p:strVal val="#ppt_x"/>
                                          </p:val>
                                        </p:tav>
                                      </p:tavLst>
                                    </p:anim>
                                    <p:anim calcmode="lin" valueType="num">
                                      <p:cBhvr additive="base">
                                        <p:cTn id="21" dur="85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8" grpId="0" animBg="1"/>
      <p:bldP spid="9" grpId="0" animBg="1"/>
      <p:bldP spid="10"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Title Texture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91241">
                      <a:schemeClr val="tx1"/>
                    </a:gs>
                    <a:gs pos="57000">
                      <a:schemeClr val="tx1"/>
                    </a:gs>
                    <a:gs pos="18000">
                      <a:schemeClr val="tx1"/>
                    </a:gs>
                  </a:gsLst>
                  <a:lin ang="5400000" scaled="0"/>
                </a:gradFill>
              </a:defRPr>
            </a:lvl1pPr>
          </a:lstStyle>
          <a:p>
            <a:r>
              <a:rPr lang="en-US" dirty="0" smtClean="0"/>
              <a:t>Section title</a:t>
            </a:r>
            <a:endParaRPr lang="en-US" dirty="0"/>
          </a:p>
        </p:txBody>
      </p:sp>
      <p:sp>
        <p:nvSpPr>
          <p:cNvPr id="5" name="Rectangle 4"/>
          <p:cNvSpPr/>
          <p:nvPr userDrawn="1"/>
        </p:nvSpPr>
        <p:spPr bwMode="gray">
          <a:xfrm>
            <a:off x="693869" y="479425"/>
            <a:ext cx="3251060" cy="609723"/>
          </a:xfrm>
          <a:prstGeom prst="rect">
            <a:avLst/>
          </a:prstGeom>
          <a:solidFill>
            <a:srgbClr val="F9A03E">
              <a:alpha val="80000"/>
            </a:srgb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lvl="0" algn="ctr" defTabSz="932472" fontAlgn="base">
              <a:spcBef>
                <a:spcPct val="0"/>
              </a:spcBef>
              <a:spcAft>
                <a:spcPct val="0"/>
              </a:spcAft>
            </a:pPr>
            <a:endParaRPr lang="en-US" sz="2000" dirty="0">
              <a:gradFill>
                <a:gsLst>
                  <a:gs pos="0">
                    <a:schemeClr val="tx1">
                      <a:lumMod val="50000"/>
                    </a:schemeClr>
                  </a:gs>
                  <a:gs pos="100000">
                    <a:schemeClr val="tx1">
                      <a:lumMod val="50000"/>
                    </a:schemeClr>
                  </a:gs>
                </a:gsLst>
                <a:lin ang="5400000" scaled="0"/>
              </a:gradFill>
            </a:endParaRPr>
          </a:p>
        </p:txBody>
      </p:sp>
      <p:sp>
        <p:nvSpPr>
          <p:cNvPr id="6" name="Rectangle 5"/>
          <p:cNvSpPr/>
          <p:nvPr userDrawn="1"/>
        </p:nvSpPr>
        <p:spPr bwMode="gray">
          <a:xfrm>
            <a:off x="-28617" y="601540"/>
            <a:ext cx="3240040" cy="609723"/>
          </a:xfrm>
          <a:prstGeom prst="rect">
            <a:avLst/>
          </a:prstGeom>
          <a:solidFill>
            <a:srgbClr val="F9A03E">
              <a:alpha val="80000"/>
            </a:srgb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lvl="0" algn="ctr" defTabSz="932472" fontAlgn="base">
              <a:spcBef>
                <a:spcPct val="0"/>
              </a:spcBef>
              <a:spcAft>
                <a:spcPct val="0"/>
              </a:spcAft>
            </a:pPr>
            <a:endParaRPr lang="en-US" sz="2000" dirty="0">
              <a:gradFill>
                <a:gsLst>
                  <a:gs pos="0">
                    <a:schemeClr val="tx1">
                      <a:lumMod val="50000"/>
                    </a:schemeClr>
                  </a:gs>
                  <a:gs pos="100000">
                    <a:schemeClr val="tx1">
                      <a:lumMod val="50000"/>
                    </a:schemeClr>
                  </a:gs>
                </a:gsLst>
                <a:lin ang="5400000" scaled="0"/>
              </a:gradFill>
            </a:endParaRPr>
          </a:p>
        </p:txBody>
      </p:sp>
      <p:sp>
        <p:nvSpPr>
          <p:cNvPr id="8" name="Rectangle 7"/>
          <p:cNvSpPr/>
          <p:nvPr userDrawn="1"/>
        </p:nvSpPr>
        <p:spPr bwMode="gray">
          <a:xfrm flipH="1">
            <a:off x="6675437" y="5741676"/>
            <a:ext cx="5090930" cy="421649"/>
          </a:xfrm>
          <a:prstGeom prst="rect">
            <a:avLst/>
          </a:prstGeom>
          <a:solidFill>
            <a:srgbClr val="F9A03E">
              <a:alpha val="80000"/>
            </a:srgb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lvl="0" algn="ctr" defTabSz="932472" fontAlgn="base">
              <a:spcBef>
                <a:spcPct val="0"/>
              </a:spcBef>
              <a:spcAft>
                <a:spcPct val="0"/>
              </a:spcAft>
            </a:pPr>
            <a:endParaRPr lang="en-US" sz="2000" dirty="0">
              <a:gradFill>
                <a:gsLst>
                  <a:gs pos="0">
                    <a:schemeClr val="tx1">
                      <a:lumMod val="50000"/>
                    </a:schemeClr>
                  </a:gs>
                  <a:gs pos="100000">
                    <a:schemeClr val="tx1">
                      <a:lumMod val="50000"/>
                    </a:schemeClr>
                  </a:gs>
                </a:gsLst>
                <a:lin ang="5400000" scaled="0"/>
              </a:gradFill>
            </a:endParaRPr>
          </a:p>
        </p:txBody>
      </p:sp>
      <p:sp>
        <p:nvSpPr>
          <p:cNvPr id="9" name="Rectangle 8"/>
          <p:cNvSpPr/>
          <p:nvPr userDrawn="1"/>
        </p:nvSpPr>
        <p:spPr bwMode="gray">
          <a:xfrm flipH="1">
            <a:off x="7438038" y="5910383"/>
            <a:ext cx="4998437" cy="417913"/>
          </a:xfrm>
          <a:prstGeom prst="rect">
            <a:avLst/>
          </a:prstGeom>
          <a:solidFill>
            <a:srgbClr val="F9A03E">
              <a:alpha val="80000"/>
            </a:srgb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lvl="0" algn="ctr" defTabSz="932472" fontAlgn="base">
              <a:spcBef>
                <a:spcPct val="0"/>
              </a:spcBef>
              <a:spcAft>
                <a:spcPct val="0"/>
              </a:spcAft>
            </a:pPr>
            <a:endParaRPr lang="en-US" sz="2000" dirty="0">
              <a:gradFill>
                <a:gsLst>
                  <a:gs pos="0">
                    <a:schemeClr val="tx1">
                      <a:lumMod val="50000"/>
                    </a:schemeClr>
                  </a:gs>
                  <a:gs pos="100000">
                    <a:schemeClr val="tx1">
                      <a:lumMod val="50000"/>
                    </a:schemeClr>
                  </a:gs>
                </a:gsLst>
                <a:lin ang="5400000" scaled="0"/>
              </a:gradFill>
            </a:endParaRPr>
          </a:p>
        </p:txBody>
      </p:sp>
      <p:sp>
        <p:nvSpPr>
          <p:cNvPr id="10" name="Rectangle 9"/>
          <p:cNvSpPr/>
          <p:nvPr userDrawn="1"/>
        </p:nvSpPr>
        <p:spPr bwMode="gray">
          <a:xfrm flipH="1">
            <a:off x="7193591" y="6282993"/>
            <a:ext cx="5072801" cy="417913"/>
          </a:xfrm>
          <a:prstGeom prst="rect">
            <a:avLst/>
          </a:prstGeom>
          <a:solidFill>
            <a:srgbClr val="F9A03E">
              <a:alpha val="80000"/>
            </a:srgb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lvl="0" algn="ctr" defTabSz="932472" fontAlgn="base">
              <a:spcBef>
                <a:spcPct val="0"/>
              </a:spcBef>
              <a:spcAft>
                <a:spcPct val="0"/>
              </a:spcAft>
            </a:pPr>
            <a:endParaRPr lang="en-US" sz="2000" dirty="0">
              <a:gradFill>
                <a:gsLst>
                  <a:gs pos="0">
                    <a:schemeClr val="tx1">
                      <a:lumMod val="50000"/>
                    </a:schemeClr>
                  </a:gs>
                  <a:gs pos="100000">
                    <a:schemeClr val="tx1">
                      <a:lumMod val="50000"/>
                    </a:schemeClr>
                  </a:gs>
                </a:gsLst>
                <a:lin ang="5400000" scaled="0"/>
              </a:gradFill>
            </a:endParaRPr>
          </a:p>
        </p:txBody>
      </p:sp>
    </p:spTree>
    <p:extLst>
      <p:ext uri="{BB962C8B-B14F-4D97-AF65-F5344CB8AC3E}">
        <p14:creationId xmlns:p14="http://schemas.microsoft.com/office/powerpoint/2010/main" val="277732259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850" fill="hold"/>
                                        <p:tgtEl>
                                          <p:spTgt spid="6"/>
                                        </p:tgtEl>
                                        <p:attrNameLst>
                                          <p:attrName>ppt_x</p:attrName>
                                        </p:attrNameLst>
                                      </p:cBhvr>
                                      <p:tavLst>
                                        <p:tav tm="0">
                                          <p:val>
                                            <p:strVal val="0-#ppt_w/2"/>
                                          </p:val>
                                        </p:tav>
                                        <p:tav tm="100000">
                                          <p:val>
                                            <p:strVal val="#ppt_x"/>
                                          </p:val>
                                        </p:tav>
                                      </p:tavLst>
                                    </p:anim>
                                    <p:anim calcmode="lin" valueType="num">
                                      <p:cBhvr additive="base">
                                        <p:cTn id="8" dur="85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850" fill="hold"/>
                                        <p:tgtEl>
                                          <p:spTgt spid="5"/>
                                        </p:tgtEl>
                                        <p:attrNameLst>
                                          <p:attrName>ppt_x</p:attrName>
                                        </p:attrNameLst>
                                      </p:cBhvr>
                                      <p:tavLst>
                                        <p:tav tm="0">
                                          <p:val>
                                            <p:strVal val="1+#ppt_w/2"/>
                                          </p:val>
                                        </p:tav>
                                        <p:tav tm="100000">
                                          <p:val>
                                            <p:strVal val="#ppt_x"/>
                                          </p:val>
                                        </p:tav>
                                      </p:tavLst>
                                    </p:anim>
                                    <p:anim calcmode="lin" valueType="num">
                                      <p:cBhvr additive="base">
                                        <p:cTn id="12" dur="850" fill="hold"/>
                                        <p:tgtEl>
                                          <p:spTgt spid="5"/>
                                        </p:tgtEl>
                                        <p:attrNameLst>
                                          <p:attrName>ppt_y</p:attrName>
                                        </p:attrNameLst>
                                      </p:cBhvr>
                                      <p:tavLst>
                                        <p:tav tm="0">
                                          <p:val>
                                            <p:strVal val="#ppt_y"/>
                                          </p:val>
                                        </p:tav>
                                        <p:tav tm="100000">
                                          <p:val>
                                            <p:strVal val="#ppt_y"/>
                                          </p:val>
                                        </p:tav>
                                      </p:tavLst>
                                    </p:anim>
                                  </p:childTnLst>
                                </p:cTn>
                              </p:par>
                              <p:par>
                                <p:cTn id="13" presetID="10" presetClass="entr" presetSubtype="0" fill="hold" grpId="0" nodeType="withEffect">
                                  <p:stCondLst>
                                    <p:cond delay="58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750"/>
                                        <p:tgtEl>
                                          <p:spTgt spid="2"/>
                                        </p:tgtEl>
                                      </p:cBhvr>
                                    </p:animEffect>
                                  </p:childTnLst>
                                </p:cTn>
                              </p:par>
                              <p:par>
                                <p:cTn id="16" presetID="63" presetClass="path" presetSubtype="0" decel="100000" fill="hold" grpId="1" nodeType="withEffect">
                                  <p:stCondLst>
                                    <p:cond delay="580"/>
                                  </p:stCondLst>
                                  <p:childTnLst>
                                    <p:animMotion origin="layout" path="M -0.02409 1.50289E-6 L -4.16667E-7 1.50289E-6 " pathEditMode="relative" rAng="0" ptsTypes="AA">
                                      <p:cBhvr>
                                        <p:cTn id="17" dur="500" fill="hold"/>
                                        <p:tgtEl>
                                          <p:spTgt spid="2"/>
                                        </p:tgtEl>
                                        <p:attrNameLst>
                                          <p:attrName>ppt_x</p:attrName>
                                          <p:attrName>ppt_y</p:attrName>
                                        </p:attrNameLst>
                                      </p:cBhvr>
                                      <p:rCtr x="1198" y="0"/>
                                    </p:animMotion>
                                  </p:childTnLst>
                                </p:cTn>
                              </p:par>
                              <p:par>
                                <p:cTn id="18" presetID="2" presetClass="entr" presetSubtype="2" decel="100000"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additive="base">
                                        <p:cTn id="20" dur="850" fill="hold"/>
                                        <p:tgtEl>
                                          <p:spTgt spid="8"/>
                                        </p:tgtEl>
                                        <p:attrNameLst>
                                          <p:attrName>ppt_x</p:attrName>
                                        </p:attrNameLst>
                                      </p:cBhvr>
                                      <p:tavLst>
                                        <p:tav tm="0">
                                          <p:val>
                                            <p:strVal val="1+#ppt_w/2"/>
                                          </p:val>
                                        </p:tav>
                                        <p:tav tm="100000">
                                          <p:val>
                                            <p:strVal val="#ppt_x"/>
                                          </p:val>
                                        </p:tav>
                                      </p:tavLst>
                                    </p:anim>
                                    <p:anim calcmode="lin" valueType="num">
                                      <p:cBhvr additive="base">
                                        <p:cTn id="21" dur="850" fill="hold"/>
                                        <p:tgtEl>
                                          <p:spTgt spid="8"/>
                                        </p:tgtEl>
                                        <p:attrNameLst>
                                          <p:attrName>ppt_y</p:attrName>
                                        </p:attrNameLst>
                                      </p:cBhvr>
                                      <p:tavLst>
                                        <p:tav tm="0">
                                          <p:val>
                                            <p:strVal val="#ppt_y"/>
                                          </p:val>
                                        </p:tav>
                                        <p:tav tm="100000">
                                          <p:val>
                                            <p:strVal val="#ppt_y"/>
                                          </p:val>
                                        </p:tav>
                                      </p:tavLst>
                                    </p:anim>
                                  </p:childTnLst>
                                </p:cTn>
                              </p:par>
                              <p:par>
                                <p:cTn id="22" presetID="2" presetClass="entr" presetSubtype="2" decel="100000" fill="hold" grpId="0" nodeType="withEffect">
                                  <p:stCondLst>
                                    <p:cond delay="250"/>
                                  </p:stCondLst>
                                  <p:childTnLst>
                                    <p:set>
                                      <p:cBhvr>
                                        <p:cTn id="23" dur="1" fill="hold">
                                          <p:stCondLst>
                                            <p:cond delay="0"/>
                                          </p:stCondLst>
                                        </p:cTn>
                                        <p:tgtEl>
                                          <p:spTgt spid="10"/>
                                        </p:tgtEl>
                                        <p:attrNameLst>
                                          <p:attrName>style.visibility</p:attrName>
                                        </p:attrNameLst>
                                      </p:cBhvr>
                                      <p:to>
                                        <p:strVal val="visible"/>
                                      </p:to>
                                    </p:set>
                                    <p:anim calcmode="lin" valueType="num">
                                      <p:cBhvr additive="base">
                                        <p:cTn id="24" dur="850" fill="hold"/>
                                        <p:tgtEl>
                                          <p:spTgt spid="10"/>
                                        </p:tgtEl>
                                        <p:attrNameLst>
                                          <p:attrName>ppt_x</p:attrName>
                                        </p:attrNameLst>
                                      </p:cBhvr>
                                      <p:tavLst>
                                        <p:tav tm="0">
                                          <p:val>
                                            <p:strVal val="1+#ppt_w/2"/>
                                          </p:val>
                                        </p:tav>
                                        <p:tav tm="100000">
                                          <p:val>
                                            <p:strVal val="#ppt_x"/>
                                          </p:val>
                                        </p:tav>
                                      </p:tavLst>
                                    </p:anim>
                                    <p:anim calcmode="lin" valueType="num">
                                      <p:cBhvr additive="base">
                                        <p:cTn id="25" dur="850" fill="hold"/>
                                        <p:tgtEl>
                                          <p:spTgt spid="10"/>
                                        </p:tgtEl>
                                        <p:attrNameLst>
                                          <p:attrName>ppt_y</p:attrName>
                                        </p:attrNameLst>
                                      </p:cBhvr>
                                      <p:tavLst>
                                        <p:tav tm="0">
                                          <p:val>
                                            <p:strVal val="#ppt_y"/>
                                          </p:val>
                                        </p:tav>
                                        <p:tav tm="100000">
                                          <p:val>
                                            <p:strVal val="#ppt_y"/>
                                          </p:val>
                                        </p:tav>
                                      </p:tavLst>
                                    </p:anim>
                                  </p:childTnLst>
                                </p:cTn>
                              </p:par>
                              <p:par>
                                <p:cTn id="26" presetID="2" presetClass="entr" presetSubtype="8" decel="100000" fill="hold" grpId="0" nodeType="withEffect">
                                  <p:stCondLst>
                                    <p:cond delay="250"/>
                                  </p:stCondLst>
                                  <p:childTnLst>
                                    <p:set>
                                      <p:cBhvr>
                                        <p:cTn id="27" dur="1" fill="hold">
                                          <p:stCondLst>
                                            <p:cond delay="0"/>
                                          </p:stCondLst>
                                        </p:cTn>
                                        <p:tgtEl>
                                          <p:spTgt spid="9"/>
                                        </p:tgtEl>
                                        <p:attrNameLst>
                                          <p:attrName>style.visibility</p:attrName>
                                        </p:attrNameLst>
                                      </p:cBhvr>
                                      <p:to>
                                        <p:strVal val="visible"/>
                                      </p:to>
                                    </p:set>
                                    <p:anim calcmode="lin" valueType="num">
                                      <p:cBhvr additive="base">
                                        <p:cTn id="28" dur="850" fill="hold"/>
                                        <p:tgtEl>
                                          <p:spTgt spid="9"/>
                                        </p:tgtEl>
                                        <p:attrNameLst>
                                          <p:attrName>ppt_x</p:attrName>
                                        </p:attrNameLst>
                                      </p:cBhvr>
                                      <p:tavLst>
                                        <p:tav tm="0">
                                          <p:val>
                                            <p:strVal val="0-#ppt_w/2"/>
                                          </p:val>
                                        </p:tav>
                                        <p:tav tm="100000">
                                          <p:val>
                                            <p:strVal val="#ppt_x"/>
                                          </p:val>
                                        </p:tav>
                                      </p:tavLst>
                                    </p:anim>
                                    <p:anim calcmode="lin" valueType="num">
                                      <p:cBhvr additive="base">
                                        <p:cTn id="29" dur="85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5" grpId="0" animBg="1"/>
      <p:bldP spid="6" grpId="0" animBg="1"/>
      <p:bldP spid="8" grpId="0" animBg="1"/>
      <p:bldP spid="9" grpId="0" animBg="1"/>
      <p:bldP spid="10" grpId="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91241">
                      <a:schemeClr val="tx1"/>
                    </a:gs>
                    <a:gs pos="57000">
                      <a:schemeClr val="tx1"/>
                    </a:gs>
                    <a:gs pos="1800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91241">
                      <a:schemeClr val="tx1"/>
                    </a:gs>
                    <a:gs pos="57000">
                      <a:schemeClr val="tx1"/>
                    </a:gs>
                    <a:gs pos="18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91241">
                      <a:schemeClr val="tx1"/>
                    </a:gs>
                    <a:gs pos="57000">
                      <a:schemeClr val="tx1"/>
                    </a:gs>
                    <a:gs pos="18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47227168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43985228"/>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userDrawn="1"/>
        </p:nvPicPr>
        <p:blipFill>
          <a:blip r:embed="rId32" cstate="screen">
            <a:extLst>
              <a:ext uri="{28A0092B-C50C-407E-A947-70E740481C1C}">
                <a14:useLocalDpi xmlns:a14="http://schemas.microsoft.com/office/drawing/2010/main"/>
              </a:ext>
            </a:extLst>
          </a:blip>
          <a:stretch>
            <a:fillRect/>
          </a:stretch>
        </p:blipFill>
        <p:spPr>
          <a:xfrm rot="5400000">
            <a:off x="10532394" y="1944335"/>
            <a:ext cx="4298019" cy="409351"/>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205" r:id="rId1"/>
    <p:sldLayoutId id="2147484187" r:id="rId2"/>
    <p:sldLayoutId id="2147484105" r:id="rId3"/>
    <p:sldLayoutId id="2147484182" r:id="rId4"/>
    <p:sldLayoutId id="2147484216" r:id="rId5"/>
    <p:sldLayoutId id="2147484130" r:id="rId6"/>
    <p:sldLayoutId id="2147484101" r:id="rId7"/>
    <p:sldLayoutId id="2147484102" r:id="rId8"/>
    <p:sldLayoutId id="2147484098" r:id="rId9"/>
    <p:sldLayoutId id="2147484212" r:id="rId10"/>
    <p:sldLayoutId id="2147484086" r:id="rId11"/>
    <p:sldLayoutId id="2147484211" r:id="rId12"/>
    <p:sldLayoutId id="2147484100" r:id="rId13"/>
    <p:sldLayoutId id="2147484213" r:id="rId14"/>
    <p:sldLayoutId id="2147484089" r:id="rId15"/>
    <p:sldLayoutId id="2147484215" r:id="rId16"/>
    <p:sldLayoutId id="2147484092" r:id="rId17"/>
    <p:sldLayoutId id="2147484190" r:id="rId18"/>
    <p:sldLayoutId id="2147484195" r:id="rId19"/>
    <p:sldLayoutId id="2147484209" r:id="rId20"/>
    <p:sldLayoutId id="2147484196" r:id="rId21"/>
    <p:sldLayoutId id="2147484208" r:id="rId22"/>
    <p:sldLayoutId id="2147484192" r:id="rId23"/>
    <p:sldLayoutId id="2147484093" r:id="rId24"/>
    <p:sldLayoutId id="2147484127" r:id="rId25"/>
    <p:sldLayoutId id="2147484128" r:id="rId26"/>
    <p:sldLayoutId id="2147484129" r:id="rId27"/>
    <p:sldLayoutId id="2147484203" r:id="rId28"/>
    <p:sldLayoutId id="2147484218" r:id="rId29"/>
    <p:sldLayoutId id="2147484219" r:id="rId30"/>
  </p:sldLayoutIdLst>
  <p:transition>
    <p:fade/>
  </p:transition>
  <p:timing>
    <p:tnLst>
      <p:par>
        <p:cTn id="1" dur="indefinite" restart="never" nodeType="tmRoot"/>
      </p:par>
    </p:tnLst>
  </p:timing>
  <p:txStyles>
    <p:title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userDrawn="1">
          <p15:clr>
            <a:srgbClr val="5ACBF0"/>
          </p15:clr>
        </p15:guide>
        <p15:guide id="2" pos="173" userDrawn="1">
          <p15:clr>
            <a:srgbClr val="5ACBF0"/>
          </p15:clr>
        </p15:guide>
        <p15:guide id="3" pos="7661" userDrawn="1">
          <p15:clr>
            <a:srgbClr val="5ACBF0"/>
          </p15:clr>
        </p15:guide>
        <p15:guide id="4" orient="horz" pos="4219" userDrawn="1">
          <p15:clr>
            <a:srgbClr val="5ACBF0"/>
          </p15:clr>
        </p15:guide>
        <p15:guide id="5" pos="749" userDrawn="1">
          <p15:clr>
            <a:srgbClr val="5ACBF0"/>
          </p15:clr>
        </p15:guide>
        <p15:guide id="6" pos="1325" userDrawn="1">
          <p15:clr>
            <a:srgbClr val="5ACBF0"/>
          </p15:clr>
        </p15:guide>
        <p15:guide id="7" pos="1901" userDrawn="1">
          <p15:clr>
            <a:srgbClr val="5ACBF0"/>
          </p15:clr>
        </p15:guide>
        <p15:guide id="8" pos="2477" userDrawn="1">
          <p15:clr>
            <a:srgbClr val="5ACBF0"/>
          </p15:clr>
        </p15:guide>
        <p15:guide id="9" pos="3053" userDrawn="1">
          <p15:clr>
            <a:srgbClr val="5ACBF0"/>
          </p15:clr>
        </p15:guide>
        <p15:guide id="10" pos="3629" userDrawn="1">
          <p15:clr>
            <a:srgbClr val="5ACBF0"/>
          </p15:clr>
        </p15:guide>
        <p15:guide id="11" pos="4205" userDrawn="1">
          <p15:clr>
            <a:srgbClr val="5ACBF0"/>
          </p15:clr>
        </p15:guide>
        <p15:guide id="12" pos="4781" userDrawn="1">
          <p15:clr>
            <a:srgbClr val="5ACBF0"/>
          </p15:clr>
        </p15:guide>
        <p15:guide id="13" pos="5357" userDrawn="1">
          <p15:clr>
            <a:srgbClr val="5ACBF0"/>
          </p15:clr>
        </p15:guide>
        <p15:guide id="14" pos="5933" userDrawn="1">
          <p15:clr>
            <a:srgbClr val="5ACBF0"/>
          </p15:clr>
        </p15:guide>
        <p15:guide id="15" pos="6509" userDrawn="1">
          <p15:clr>
            <a:srgbClr val="5ACBF0"/>
          </p15:clr>
        </p15:guide>
        <p15:guide id="16" pos="7085" userDrawn="1">
          <p15:clr>
            <a:srgbClr val="5ACBF0"/>
          </p15:clr>
        </p15:guide>
        <p15:guide id="17" orient="horz" pos="763" userDrawn="1">
          <p15:clr>
            <a:srgbClr val="5ACBF0"/>
          </p15:clr>
        </p15:guide>
        <p15:guide id="18" orient="horz" pos="1339" userDrawn="1">
          <p15:clr>
            <a:srgbClr val="5ACBF0"/>
          </p15:clr>
        </p15:guide>
        <p15:guide id="19" orient="horz" pos="1915" userDrawn="1">
          <p15:clr>
            <a:srgbClr val="5ACBF0"/>
          </p15:clr>
        </p15:guide>
        <p15:guide id="20" orient="horz" pos="2491" userDrawn="1">
          <p15:clr>
            <a:srgbClr val="5ACBF0"/>
          </p15:clr>
        </p15:guide>
        <p15:guide id="21" orient="horz" pos="3067" userDrawn="1">
          <p15:clr>
            <a:srgbClr val="5ACBF0"/>
          </p15:clr>
        </p15:guide>
        <p15:guide id="22" orient="horz" pos="3643" userDrawn="1">
          <p15:clr>
            <a:srgbClr val="5ACBF0"/>
          </p15:clr>
        </p15:guide>
        <p15:guide id="23" pos="288" userDrawn="1">
          <p15:clr>
            <a:srgbClr val="C35EA4"/>
          </p15:clr>
        </p15:guide>
        <p15:guide id="24" pos="7546" userDrawn="1">
          <p15:clr>
            <a:srgbClr val="C35EA4"/>
          </p15:clr>
        </p15:guide>
        <p15:guide id="25" orient="horz" pos="302" userDrawn="1">
          <p15:clr>
            <a:srgbClr val="C35EA4"/>
          </p15:clr>
        </p15:guide>
        <p15:guide id="26" orient="horz" pos="410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hyperlink" Target="http://www.amazon.com/Essential-SharePoint-2010-Overview-Governance/dp/0321700759/ref=sr_1_2?ie=UTF8&amp;s=books&amp;qid=1255306488&amp;sr=8-2" TargetMode="External"/><Relationship Id="rId1" Type="http://schemas.openxmlformats.org/officeDocument/2006/relationships/slideLayout" Target="../slideLayouts/slideLayout11.xml"/><Relationship Id="rId6" Type="http://schemas.openxmlformats.org/officeDocument/2006/relationships/image" Target="../media/image10.JPG"/><Relationship Id="rId5" Type="http://schemas.openxmlformats.org/officeDocument/2006/relationships/image" Target="../media/image9.PN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0.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0.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0.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0.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30.xml"/></Relationships>
</file>

<file path=ppt/slides/_rels/slide3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0.xml"/></Relationships>
</file>

<file path=ppt/slides/_rels/slide3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0.xml"/></Relationships>
</file>

<file path=ppt/slides/_rels/slide3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30.xml"/></Relationships>
</file>

<file path=ppt/slides/_rels/slide3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30.xml"/></Relationships>
</file>

<file path=ppt/slides/_rels/slide3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30.xml"/></Relationships>
</file>

<file path=ppt/slides/_rels/slide3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30.xml"/></Relationships>
</file>

<file path=ppt/slides/_rels/slide3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3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30.xml"/></Relationships>
</file>

<file path=ppt/slides/_rels/slide4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30.xml"/></Relationships>
</file>

<file path=ppt/slides/_rels/slide4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30.xml"/></Relationships>
</file>

<file path=ppt/slides/_rels/slide4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30.xml"/></Relationships>
</file>

<file path=ppt/slides/_rels/slide4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30.xml"/></Relationships>
</file>

<file path=ppt/slides/_rels/slide4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30.xml"/></Relationships>
</file>

<file path=ppt/slides/_rels/slide4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30.xml"/></Relationships>
</file>

<file path=ppt/slides/_rels/slide47.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30.xml"/></Relationships>
</file>

<file path=ppt/slides/_rels/slide48.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30.xml"/></Relationships>
</file>

<file path=ppt/slides/_rels/slide49.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50.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30.xml"/></Relationships>
</file>

<file path=ppt/slides/_rels/slide51.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30.xml"/></Relationships>
</file>

<file path=ppt/slides/_rels/slide5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3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54.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17.xml"/></Relationships>
</file>

<file path=ppt/slides/_rels/slide55.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17.xml"/></Relationships>
</file>

<file path=ppt/slides/_rels/slide56.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17.xml"/></Relationships>
</file>

<file path=ppt/slides/_rels/slide57.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17.xml"/></Relationships>
</file>

<file path=ppt/slides/_rels/slide58.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17.xml"/></Relationships>
</file>

<file path=ppt/slides/_rels/slide59.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0.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17.xml"/></Relationships>
</file>

<file path=ppt/slides/_rels/slide61.xml.rels><?xml version="1.0" encoding="UTF-8" standalone="yes"?>
<Relationships xmlns="http://schemas.openxmlformats.org/package/2006/relationships"><Relationship Id="rId2" Type="http://schemas.openxmlformats.org/officeDocument/2006/relationships/image" Target="../media/image64.jpg"/><Relationship Id="rId1" Type="http://schemas.openxmlformats.org/officeDocument/2006/relationships/slideLayout" Target="../slideLayouts/slideLayout24.xml"/></Relationships>
</file>

<file path=ppt/slides/_rels/slide62.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1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hyperlink" Target="http://office.microsoft.com/en-us/sharepoint-help/introduction-to-the-sharepoint-online-management-shell-HA102915057.aspx" TargetMode="External"/><Relationship Id="rId1" Type="http://schemas.openxmlformats.org/officeDocument/2006/relationships/slideLayout" Target="../slideLayouts/slideLayout17.xml"/></Relationships>
</file>

<file path=ppt/slides/_rels/slide67.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hyperlink" Target="http://www.microsoft.com/resources/TechNet/en-us/Office/media/WindowsPowerShell/WindowsPowerShellCommandBuilder.html" TargetMode="External"/><Relationship Id="rId1" Type="http://schemas.openxmlformats.org/officeDocument/2006/relationships/slideLayout" Target="../slideLayouts/slideLayout9.xml"/></Relationships>
</file>

<file path=ppt/slides/_rels/slide68.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9.xml"/></Relationships>
</file>

<file path=ppt/slides/_rels/slide69.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7.xml"/><Relationship Id="rId4" Type="http://schemas.openxmlformats.org/officeDocument/2006/relationships/image" Target="../media/image12.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9.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74.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hyperlink" Target="http://aka.ms/sposd" TargetMode="External"/><Relationship Id="rId1" Type="http://schemas.openxmlformats.org/officeDocument/2006/relationships/slideLayout" Target="../slideLayouts/slideLayout30.xml"/></Relationships>
</file>

<file path=ppt/slides/_rels/slide75.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hyperlink" Target="http://aka.ms/spolimits" TargetMode="External"/><Relationship Id="rId1" Type="http://schemas.openxmlformats.org/officeDocument/2006/relationships/slideLayout" Target="../slideLayouts/slideLayout30.xml"/></Relationships>
</file>

<file path=ppt/slides/_rels/slide76.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hyperlink" Target="http://aka.ms/spohybrid" TargetMode="External"/><Relationship Id="rId1" Type="http://schemas.openxmlformats.org/officeDocument/2006/relationships/slideLayout" Target="../slideLayouts/slideLayout30.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79.xml.rels><?xml version="1.0" encoding="UTF-8" standalone="yes"?>
<Relationships xmlns="http://schemas.openxmlformats.org/package/2006/relationships"><Relationship Id="rId3" Type="http://schemas.openxmlformats.org/officeDocument/2006/relationships/hyperlink" Target="http://channel9.msdn.com/Events/SharePoint-Conference/2014/SPC365" TargetMode="External"/><Relationship Id="rId2" Type="http://schemas.openxmlformats.org/officeDocument/2006/relationships/hyperlink" Target="http://channel9.msdn.com/Events/SharePoint-Conference/2014/SPC367" TargetMode="External"/><Relationship Id="rId1" Type="http://schemas.openxmlformats.org/officeDocument/2006/relationships/slideLayout" Target="../slideLayouts/slideLayout30.xml"/><Relationship Id="rId4" Type="http://schemas.openxmlformats.org/officeDocument/2006/relationships/hyperlink" Target="http://channel9.msdn.com/Events/SharePoint-Conference/2014/SPC403"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80.xml.rels><?xml version="1.0" encoding="UTF-8" standalone="yes"?>
<Relationships xmlns="http://schemas.openxmlformats.org/package/2006/relationships"><Relationship Id="rId3" Type="http://schemas.openxmlformats.org/officeDocument/2006/relationships/hyperlink" Target="http://blogs.technet.com/cbortlik" TargetMode="External"/><Relationship Id="rId2" Type="http://schemas.openxmlformats.org/officeDocument/2006/relationships/hyperlink" Target="mailto:cbortlik@Microsoft.com" TargetMode="External"/><Relationship Id="rId1" Type="http://schemas.openxmlformats.org/officeDocument/2006/relationships/slideLayout" Target="../slideLayouts/slideLayout30.xml"/><Relationship Id="rId4" Type="http://schemas.openxmlformats.org/officeDocument/2006/relationships/image" Target="../media/image9.PNG"/></Relationships>
</file>

<file path=ppt/slides/_rels/slide81.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SharePoint Online Management and Control</a:t>
            </a:r>
          </a:p>
        </p:txBody>
      </p:sp>
      <p:sp>
        <p:nvSpPr>
          <p:cNvPr id="5" name="Text Placeholder 4"/>
          <p:cNvSpPr>
            <a:spLocks noGrp="1"/>
          </p:cNvSpPr>
          <p:nvPr>
            <p:ph type="body" sz="quarter" idx="14"/>
          </p:nvPr>
        </p:nvSpPr>
        <p:spPr/>
        <p:txBody>
          <a:bodyPr/>
          <a:lstStyle/>
          <a:p>
            <a:r>
              <a:rPr lang="en-US" dirty="0" smtClean="0"/>
              <a:t>Chris Bortlik</a:t>
            </a:r>
          </a:p>
          <a:p>
            <a:r>
              <a:rPr lang="en-US" dirty="0" smtClean="0"/>
              <a:t>Productivity Architect</a:t>
            </a:r>
          </a:p>
          <a:p>
            <a:r>
              <a:rPr lang="en-US" dirty="0" smtClean="0"/>
              <a:t>Microsoft</a:t>
            </a:r>
          </a:p>
          <a:p>
            <a:r>
              <a:rPr lang="en-US" dirty="0" smtClean="0"/>
              <a:t>@cbortlik</a:t>
            </a:r>
            <a:endParaRPr lang="en-US" dirty="0"/>
          </a:p>
        </p:txBody>
      </p:sp>
    </p:spTree>
    <p:extLst>
      <p:ext uri="{BB962C8B-B14F-4D97-AF65-F5344CB8AC3E}">
        <p14:creationId xmlns:p14="http://schemas.microsoft.com/office/powerpoint/2010/main" val="1255344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Demo</a:t>
            </a:r>
            <a:endParaRPr lang="en-US" dirty="0"/>
          </a:p>
        </p:txBody>
      </p:sp>
      <p:sp>
        <p:nvSpPr>
          <p:cNvPr id="5" name="Text Placeholder 4"/>
          <p:cNvSpPr>
            <a:spLocks noGrp="1"/>
          </p:cNvSpPr>
          <p:nvPr>
            <p:ph type="body" sz="quarter" idx="12"/>
          </p:nvPr>
        </p:nvSpPr>
        <p:spPr/>
        <p:txBody>
          <a:bodyPr/>
          <a:lstStyle/>
          <a:p>
            <a:r>
              <a:rPr lang="en-US" dirty="0" smtClean="0"/>
              <a:t>SharePoint Online Admin Center</a:t>
            </a:r>
            <a:endParaRPr lang="en-US" dirty="0"/>
          </a:p>
        </p:txBody>
      </p:sp>
    </p:spTree>
    <p:extLst>
      <p:ext uri="{BB962C8B-B14F-4D97-AF65-F5344CB8AC3E}">
        <p14:creationId xmlns:p14="http://schemas.microsoft.com/office/powerpoint/2010/main" val="689849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Office 365 Admin Center</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427037" y="1363662"/>
            <a:ext cx="11086386" cy="48006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2285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Service Health</a:t>
            </a:r>
            <a:endParaRPr lang="en-US" dirty="0">
              <a:solidFill>
                <a:schemeClr val="accent1"/>
              </a:solidFill>
            </a:endParaRPr>
          </a:p>
        </p:txBody>
      </p:sp>
      <p:pic>
        <p:nvPicPr>
          <p:cNvPr id="3" name="Picture 2"/>
          <p:cNvPicPr>
            <a:picLocks noChangeAspect="1"/>
          </p:cNvPicPr>
          <p:nvPr/>
        </p:nvPicPr>
        <p:blipFill>
          <a:blip r:embed="rId2"/>
          <a:stretch>
            <a:fillRect/>
          </a:stretch>
        </p:blipFill>
        <p:spPr>
          <a:xfrm>
            <a:off x="503237" y="1363662"/>
            <a:ext cx="10850469" cy="507682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553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Prior Incidents</a:t>
            </a:r>
            <a:endParaRPr lang="en-US" dirty="0">
              <a:solidFill>
                <a:schemeClr val="accent1"/>
              </a:solidFill>
            </a:endParaRPr>
          </a:p>
        </p:txBody>
      </p:sp>
      <p:pic>
        <p:nvPicPr>
          <p:cNvPr id="3" name="Picture 2"/>
          <p:cNvPicPr>
            <a:picLocks noChangeAspect="1"/>
          </p:cNvPicPr>
          <p:nvPr/>
        </p:nvPicPr>
        <p:blipFill>
          <a:blip r:embed="rId2"/>
          <a:stretch>
            <a:fillRect/>
          </a:stretch>
        </p:blipFill>
        <p:spPr>
          <a:xfrm>
            <a:off x="2026811" y="1135062"/>
            <a:ext cx="7543800" cy="552069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83004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Incident Details</a:t>
            </a:r>
            <a:endParaRPr lang="en-US" dirty="0">
              <a:solidFill>
                <a:schemeClr val="accent1"/>
              </a:solidFill>
            </a:endParaRPr>
          </a:p>
        </p:txBody>
      </p:sp>
      <p:pic>
        <p:nvPicPr>
          <p:cNvPr id="3" name="Picture 2"/>
          <p:cNvPicPr>
            <a:picLocks noChangeAspect="1"/>
          </p:cNvPicPr>
          <p:nvPr/>
        </p:nvPicPr>
        <p:blipFill>
          <a:blip r:embed="rId2"/>
          <a:stretch>
            <a:fillRect/>
          </a:stretch>
        </p:blipFill>
        <p:spPr>
          <a:xfrm>
            <a:off x="444889" y="2238761"/>
            <a:ext cx="11549063" cy="208299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245638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Users &amp; Groups</a:t>
            </a:r>
            <a:endParaRPr lang="en-US" dirty="0">
              <a:solidFill>
                <a:schemeClr val="accent1"/>
              </a:solidFill>
            </a:endParaRPr>
          </a:p>
        </p:txBody>
      </p:sp>
      <p:pic>
        <p:nvPicPr>
          <p:cNvPr id="3" name="Picture 2"/>
          <p:cNvPicPr>
            <a:picLocks noChangeAspect="1"/>
          </p:cNvPicPr>
          <p:nvPr/>
        </p:nvPicPr>
        <p:blipFill>
          <a:blip r:embed="rId2"/>
          <a:stretch>
            <a:fillRect/>
          </a:stretch>
        </p:blipFill>
        <p:spPr>
          <a:xfrm>
            <a:off x="1189037" y="1212849"/>
            <a:ext cx="8610600" cy="548483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28345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User Settings</a:t>
            </a:r>
            <a:endParaRPr lang="en-US" dirty="0">
              <a:solidFill>
                <a:schemeClr val="accent1"/>
              </a:solidFill>
            </a:endParaRPr>
          </a:p>
        </p:txBody>
      </p:sp>
      <p:pic>
        <p:nvPicPr>
          <p:cNvPr id="3" name="Picture 2"/>
          <p:cNvPicPr>
            <a:picLocks noChangeAspect="1"/>
          </p:cNvPicPr>
          <p:nvPr/>
        </p:nvPicPr>
        <p:blipFill>
          <a:blip r:embed="rId2"/>
          <a:stretch>
            <a:fillRect/>
          </a:stretch>
        </p:blipFill>
        <p:spPr>
          <a:xfrm>
            <a:off x="2362509" y="1212849"/>
            <a:ext cx="7115175" cy="518189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71617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User License Assignment</a:t>
            </a:r>
            <a:endParaRPr lang="en-US" dirty="0">
              <a:solidFill>
                <a:schemeClr val="accent1"/>
              </a:solidFill>
            </a:endParaRPr>
          </a:p>
        </p:txBody>
      </p:sp>
      <p:pic>
        <p:nvPicPr>
          <p:cNvPr id="3" name="Picture 2"/>
          <p:cNvPicPr>
            <a:picLocks noChangeAspect="1"/>
          </p:cNvPicPr>
          <p:nvPr/>
        </p:nvPicPr>
        <p:blipFill>
          <a:blip r:embed="rId2"/>
          <a:stretch>
            <a:fillRect/>
          </a:stretch>
        </p:blipFill>
        <p:spPr>
          <a:xfrm>
            <a:off x="1570037" y="1439862"/>
            <a:ext cx="8877300" cy="46482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455908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Security Groups</a:t>
            </a:r>
            <a:endParaRPr lang="en-US" dirty="0">
              <a:solidFill>
                <a:schemeClr val="accent1"/>
              </a:solidFill>
            </a:endParaRPr>
          </a:p>
        </p:txBody>
      </p:sp>
      <p:pic>
        <p:nvPicPr>
          <p:cNvPr id="3" name="Picture 2"/>
          <p:cNvPicPr>
            <a:picLocks noChangeAspect="1"/>
          </p:cNvPicPr>
          <p:nvPr/>
        </p:nvPicPr>
        <p:blipFill>
          <a:blip r:embed="rId2"/>
          <a:stretch>
            <a:fillRect/>
          </a:stretch>
        </p:blipFill>
        <p:spPr>
          <a:xfrm>
            <a:off x="808037" y="1744662"/>
            <a:ext cx="11180890" cy="36576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078766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Manage User Profiles</a:t>
            </a:r>
            <a:endParaRPr lang="en-US" dirty="0">
              <a:solidFill>
                <a:schemeClr val="accent1"/>
              </a:solidFill>
            </a:endParaRPr>
          </a:p>
        </p:txBody>
      </p:sp>
      <p:pic>
        <p:nvPicPr>
          <p:cNvPr id="3" name="Picture 2"/>
          <p:cNvPicPr>
            <a:picLocks noChangeAspect="1"/>
          </p:cNvPicPr>
          <p:nvPr/>
        </p:nvPicPr>
        <p:blipFill>
          <a:blip r:embed="rId2"/>
          <a:stretch>
            <a:fillRect/>
          </a:stretch>
        </p:blipFill>
        <p:spPr>
          <a:xfrm>
            <a:off x="274639" y="1592262"/>
            <a:ext cx="12009634" cy="377666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957771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a:spLocks/>
          </p:cNvSpPr>
          <p:nvPr/>
        </p:nvSpPr>
        <p:spPr bwMode="auto">
          <a:xfrm>
            <a:off x="8378372" y="1695018"/>
            <a:ext cx="3884591" cy="219405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81" tIns="146246" rIns="186481" bIns="146246" numCol="1" spcCol="0" rtlCol="0" fromWordArt="0" anchor="t" anchorCtr="0" forceAA="0" compatLnSpc="1">
            <a:prstTxWarp prst="textNoShape">
              <a:avLst/>
            </a:prstTxWarp>
            <a:noAutofit/>
          </a:bodyPr>
          <a:lstStyle/>
          <a:p>
            <a:pPr defTabSz="932103" fontAlgn="base">
              <a:lnSpc>
                <a:spcPct val="90000"/>
              </a:lnSpc>
              <a:spcBef>
                <a:spcPct val="0"/>
              </a:spcBef>
              <a:spcAft>
                <a:spcPct val="0"/>
              </a:spcAft>
            </a:pPr>
            <a:endParaRPr lang="en-US" sz="1799" dirty="0">
              <a:solidFill>
                <a:srgbClr val="FFFFFF"/>
              </a:solidFill>
            </a:endParaRPr>
          </a:p>
          <a:p>
            <a:pPr defTabSz="932103" fontAlgn="base">
              <a:lnSpc>
                <a:spcPct val="90000"/>
              </a:lnSpc>
              <a:spcBef>
                <a:spcPct val="0"/>
              </a:spcBef>
              <a:spcAft>
                <a:spcPct val="0"/>
              </a:spcAft>
            </a:pPr>
            <a:endParaRPr lang="en-US" sz="1799" dirty="0">
              <a:gradFill>
                <a:gsLst>
                  <a:gs pos="0">
                    <a:srgbClr val="FFFFFF"/>
                  </a:gs>
                  <a:gs pos="100000">
                    <a:srgbClr val="FFFFFF"/>
                  </a:gs>
                </a:gsLst>
                <a:lin ang="5400000" scaled="0"/>
              </a:gradFill>
              <a:ea typeface="Segoe UI" pitchFamily="34" charset="0"/>
              <a:cs typeface="Segoe UI" pitchFamily="34" charset="0"/>
            </a:endParaRPr>
          </a:p>
          <a:p>
            <a:pPr defTabSz="932103" fontAlgn="base">
              <a:lnSpc>
                <a:spcPct val="90000"/>
              </a:lnSpc>
              <a:spcBef>
                <a:spcPct val="0"/>
              </a:spcBef>
              <a:spcAft>
                <a:spcPct val="0"/>
              </a:spcAft>
            </a:pPr>
            <a:endParaRPr lang="en-US" sz="1799" dirty="0">
              <a:gradFill>
                <a:gsLst>
                  <a:gs pos="0">
                    <a:srgbClr val="FFFFFF"/>
                  </a:gs>
                  <a:gs pos="100000">
                    <a:srgbClr val="FFFFFF"/>
                  </a:gs>
                </a:gsLst>
                <a:lin ang="5400000" scaled="0"/>
              </a:gradFill>
              <a:ea typeface="Segoe UI" pitchFamily="34" charset="0"/>
              <a:cs typeface="Segoe UI" pitchFamily="34" charset="0"/>
            </a:endParaRPr>
          </a:p>
          <a:p>
            <a:pPr defTabSz="932103" fontAlgn="base">
              <a:lnSpc>
                <a:spcPct val="90000"/>
              </a:lnSpc>
              <a:spcBef>
                <a:spcPct val="0"/>
              </a:spcBef>
              <a:spcAft>
                <a:spcPct val="0"/>
              </a:spcAft>
            </a:pPr>
            <a:endParaRPr lang="en-US" sz="1799" dirty="0">
              <a:gradFill>
                <a:gsLst>
                  <a:gs pos="0">
                    <a:srgbClr val="FFFFFF"/>
                  </a:gs>
                  <a:gs pos="100000">
                    <a:srgbClr val="FFFFFF"/>
                  </a:gs>
                </a:gsLst>
                <a:lin ang="5400000" scaled="0"/>
              </a:gradFill>
              <a:ea typeface="Segoe UI" pitchFamily="34" charset="0"/>
              <a:cs typeface="Segoe UI" pitchFamily="34" charset="0"/>
            </a:endParaRPr>
          </a:p>
        </p:txBody>
      </p:sp>
      <p:sp>
        <p:nvSpPr>
          <p:cNvPr id="23" name="Rectangle 22"/>
          <p:cNvSpPr>
            <a:spLocks/>
          </p:cNvSpPr>
          <p:nvPr/>
        </p:nvSpPr>
        <p:spPr bwMode="auto">
          <a:xfrm>
            <a:off x="2836356" y="1708958"/>
            <a:ext cx="2283892" cy="219405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81" tIns="146246" rIns="186481" bIns="146246" numCol="1" spcCol="0" rtlCol="0" fromWordArt="0" anchor="t" anchorCtr="0" forceAA="0" compatLnSpc="1">
            <a:prstTxWarp prst="textNoShape">
              <a:avLst/>
            </a:prstTxWarp>
            <a:noAutofit/>
          </a:bodyPr>
          <a:lstStyle/>
          <a:p>
            <a:pPr defTabSz="932103" fontAlgn="base">
              <a:lnSpc>
                <a:spcPct val="90000"/>
              </a:lnSpc>
              <a:spcBef>
                <a:spcPct val="0"/>
              </a:spcBef>
              <a:spcAft>
                <a:spcPct val="0"/>
              </a:spcAft>
            </a:pPr>
            <a:r>
              <a:rPr lang="en-US" sz="2856" spc="-71" dirty="0">
                <a:solidFill>
                  <a:schemeClr val="bg1"/>
                </a:solidFill>
              </a:rPr>
              <a:t>Productivity </a:t>
            </a:r>
            <a:r>
              <a:rPr lang="en-US" sz="2856" spc="-71" dirty="0" smtClean="0">
                <a:solidFill>
                  <a:schemeClr val="bg1"/>
                </a:solidFill>
              </a:rPr>
              <a:t>Architect</a:t>
            </a:r>
            <a:endParaRPr lang="en-US" sz="2856" spc="-71" dirty="0">
              <a:solidFill>
                <a:schemeClr val="bg1"/>
              </a:solidFill>
            </a:endParaRPr>
          </a:p>
        </p:txBody>
      </p:sp>
      <p:sp>
        <p:nvSpPr>
          <p:cNvPr id="34" name="Title 33"/>
          <p:cNvSpPr>
            <a:spLocks noGrp="1"/>
          </p:cNvSpPr>
          <p:nvPr>
            <p:ph type="title"/>
          </p:nvPr>
        </p:nvSpPr>
        <p:spPr/>
        <p:txBody>
          <a:bodyPr/>
          <a:lstStyle/>
          <a:p>
            <a:r>
              <a:rPr lang="en-US" dirty="0" smtClean="0">
                <a:solidFill>
                  <a:schemeClr val="accent1"/>
                </a:solidFill>
              </a:rPr>
              <a:t>Meet Chris Bortlik</a:t>
            </a:r>
            <a:br>
              <a:rPr lang="en-US" dirty="0" smtClean="0">
                <a:solidFill>
                  <a:schemeClr val="accent1"/>
                </a:solidFill>
              </a:rPr>
            </a:br>
            <a:endParaRPr lang="en-US" sz="3198" dirty="0">
              <a:solidFill>
                <a:schemeClr val="accent1"/>
              </a:solidFill>
            </a:endParaRPr>
          </a:p>
        </p:txBody>
      </p:sp>
      <p:pic>
        <p:nvPicPr>
          <p:cNvPr id="6" name="Picture 5" descr="SharePoint 2010 Cover.jpg">
            <a:hlinkClick r:id="rId2"/>
          </p:cNvPr>
          <p:cNvPicPr/>
          <p:nvPr/>
        </p:nvPicPr>
        <p:blipFill>
          <a:blip r:embed="rId3" cstate="print"/>
          <a:stretch>
            <a:fillRect/>
          </a:stretch>
        </p:blipFill>
        <p:spPr>
          <a:xfrm>
            <a:off x="8410423" y="4390551"/>
            <a:ext cx="1670061" cy="2223722"/>
          </a:xfrm>
          <a:prstGeom prst="rect">
            <a:avLst/>
          </a:prstGeom>
          <a:ln>
            <a:noFill/>
          </a:ln>
          <a:effectLst>
            <a:outerShdw blurRad="292100" dist="139700" dir="2700000" algn="tl" rotWithShape="0">
              <a:srgbClr val="333333">
                <a:alpha val="65000"/>
              </a:srgbClr>
            </a:outerShdw>
          </a:effectLst>
        </p:spPr>
      </p:pic>
      <p:sp>
        <p:nvSpPr>
          <p:cNvPr id="7" name="Rectangle 6"/>
          <p:cNvSpPr>
            <a:spLocks/>
          </p:cNvSpPr>
          <p:nvPr/>
        </p:nvSpPr>
        <p:spPr bwMode="auto">
          <a:xfrm>
            <a:off x="5608884" y="1695018"/>
            <a:ext cx="2283892" cy="2194052"/>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81" tIns="146246" rIns="186481" bIns="146246" numCol="1" spcCol="0" rtlCol="0" fromWordArt="0" anchor="t" anchorCtr="0" forceAA="0" compatLnSpc="1">
            <a:prstTxWarp prst="textNoShape">
              <a:avLst/>
            </a:prstTxWarp>
            <a:noAutofit/>
          </a:bodyPr>
          <a:lstStyle/>
          <a:p>
            <a:pPr defTabSz="932103" fontAlgn="base">
              <a:lnSpc>
                <a:spcPct val="90000"/>
              </a:lnSpc>
              <a:spcBef>
                <a:spcPct val="0"/>
              </a:spcBef>
              <a:spcAft>
                <a:spcPct val="0"/>
              </a:spcAft>
            </a:pPr>
            <a:r>
              <a:rPr lang="en-US" sz="2856" dirty="0">
                <a:gradFill>
                  <a:gsLst>
                    <a:gs pos="0">
                      <a:srgbClr val="FFFFFF"/>
                    </a:gs>
                    <a:gs pos="100000">
                      <a:srgbClr val="FFFFFF"/>
                    </a:gs>
                  </a:gsLst>
                  <a:lin ang="5400000" scaled="0"/>
                </a:gradFill>
                <a:ea typeface="Segoe UI" pitchFamily="34" charset="0"/>
                <a:cs typeface="Segoe UI" pitchFamily="34" charset="0"/>
              </a:rPr>
              <a:t>SharePoint Insider</a:t>
            </a:r>
          </a:p>
          <a:p>
            <a:pPr defTabSz="932103" fontAlgn="base">
              <a:lnSpc>
                <a:spcPct val="90000"/>
              </a:lnSpc>
              <a:spcBef>
                <a:spcPct val="0"/>
              </a:spcBef>
              <a:spcAft>
                <a:spcPct val="0"/>
              </a:spcAft>
            </a:pPr>
            <a:endParaRPr lang="en-US" sz="2856" dirty="0">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invGray">
          <a:xfrm>
            <a:off x="8677076" y="2400437"/>
            <a:ext cx="3287183" cy="704161"/>
          </a:xfrm>
          <a:prstGeom prst="rect">
            <a:avLst/>
          </a:prstGeom>
        </p:spPr>
      </p:pic>
      <p:sp>
        <p:nvSpPr>
          <p:cNvPr id="10" name="Rectangle 9"/>
          <p:cNvSpPr>
            <a:spLocks/>
          </p:cNvSpPr>
          <p:nvPr/>
        </p:nvSpPr>
        <p:spPr bwMode="auto">
          <a:xfrm>
            <a:off x="2836355" y="4435436"/>
            <a:ext cx="2283892" cy="219405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81" tIns="146246" rIns="186481" bIns="146246" numCol="1" spcCol="0" rtlCol="0" fromWordArt="0" anchor="t" anchorCtr="0" forceAA="0" compatLnSpc="1">
            <a:prstTxWarp prst="textNoShape">
              <a:avLst/>
            </a:prstTxWarp>
            <a:noAutofit/>
          </a:bodyPr>
          <a:lstStyle/>
          <a:p>
            <a:pPr defTabSz="932103" fontAlgn="base">
              <a:lnSpc>
                <a:spcPct val="90000"/>
              </a:lnSpc>
              <a:spcBef>
                <a:spcPct val="0"/>
              </a:spcBef>
              <a:spcAft>
                <a:spcPct val="0"/>
              </a:spcAft>
            </a:pPr>
            <a:r>
              <a:rPr lang="en-US" sz="2856" dirty="0">
                <a:gradFill>
                  <a:gsLst>
                    <a:gs pos="0">
                      <a:srgbClr val="FFFFFF"/>
                    </a:gs>
                    <a:gs pos="100000">
                      <a:srgbClr val="FFFFFF"/>
                    </a:gs>
                  </a:gsLst>
                  <a:lin ang="5400000" scaled="0"/>
                </a:gradFill>
                <a:ea typeface="Segoe UI" pitchFamily="34" charset="0"/>
                <a:cs typeface="Segoe UI" pitchFamily="34" charset="0"/>
              </a:rPr>
              <a:t>Former Customer </a:t>
            </a:r>
          </a:p>
          <a:p>
            <a:pPr defTabSz="932103" fontAlgn="base">
              <a:lnSpc>
                <a:spcPct val="90000"/>
              </a:lnSpc>
              <a:spcBef>
                <a:spcPct val="0"/>
              </a:spcBef>
              <a:spcAft>
                <a:spcPct val="0"/>
              </a:spcAft>
            </a:pPr>
            <a:endParaRPr lang="en-US" sz="2856" dirty="0">
              <a:solidFill>
                <a:srgbClr val="FFFFFF"/>
              </a:solidFill>
            </a:endParaRPr>
          </a:p>
          <a:p>
            <a:pPr defTabSz="932103" fontAlgn="base">
              <a:lnSpc>
                <a:spcPct val="90000"/>
              </a:lnSpc>
              <a:spcBef>
                <a:spcPct val="0"/>
              </a:spcBef>
              <a:spcAft>
                <a:spcPct val="0"/>
              </a:spcAft>
            </a:pPr>
            <a:endParaRPr lang="en-US" sz="2856" dirty="0">
              <a:gradFill>
                <a:gsLst>
                  <a:gs pos="0">
                    <a:srgbClr val="FFFFFF"/>
                  </a:gs>
                  <a:gs pos="100000">
                    <a:srgbClr val="FFFFFF"/>
                  </a:gs>
                </a:gsLst>
                <a:lin ang="5400000" scaled="0"/>
              </a:gradFill>
              <a:ea typeface="Segoe UI" pitchFamily="34" charset="0"/>
              <a:cs typeface="Segoe UI" pitchFamily="34" charset="0"/>
            </a:endParaRPr>
          </a:p>
          <a:p>
            <a:pPr defTabSz="932103" fontAlgn="base">
              <a:lnSpc>
                <a:spcPct val="90000"/>
              </a:lnSpc>
              <a:spcBef>
                <a:spcPct val="0"/>
              </a:spcBef>
              <a:spcAft>
                <a:spcPct val="0"/>
              </a:spcAft>
            </a:pPr>
            <a:endParaRPr lang="en-US" sz="2856" dirty="0">
              <a:gradFill>
                <a:gsLst>
                  <a:gs pos="0">
                    <a:srgbClr val="FFFFFF"/>
                  </a:gs>
                  <a:gs pos="100000">
                    <a:srgbClr val="FFFFFF"/>
                  </a:gs>
                </a:gsLst>
                <a:lin ang="5400000" scaled="0"/>
              </a:gradFill>
              <a:ea typeface="Segoe UI" pitchFamily="34" charset="0"/>
              <a:cs typeface="Segoe UI" pitchFamily="34" charset="0"/>
            </a:endParaRPr>
          </a:p>
          <a:p>
            <a:pPr defTabSz="932103" fontAlgn="base">
              <a:lnSpc>
                <a:spcPct val="90000"/>
              </a:lnSpc>
              <a:spcBef>
                <a:spcPct val="0"/>
              </a:spcBef>
              <a:spcAft>
                <a:spcPct val="0"/>
              </a:spcAft>
            </a:pPr>
            <a:endParaRPr lang="en-US" sz="2856" dirty="0">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p:cNvSpPr>
            <a:spLocks/>
          </p:cNvSpPr>
          <p:nvPr/>
        </p:nvSpPr>
        <p:spPr bwMode="auto">
          <a:xfrm>
            <a:off x="5638464" y="4422863"/>
            <a:ext cx="2283892" cy="219405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81" tIns="146246" rIns="186481" bIns="146246" numCol="1" spcCol="0" rtlCol="0" fromWordArt="0" anchor="t" anchorCtr="0" forceAA="0" compatLnSpc="1">
            <a:prstTxWarp prst="textNoShape">
              <a:avLst/>
            </a:prstTxWarp>
            <a:noAutofit/>
          </a:bodyPr>
          <a:lstStyle/>
          <a:p>
            <a:r>
              <a:rPr lang="en-US" sz="2856" dirty="0">
                <a:solidFill>
                  <a:srgbClr val="FFFFFF"/>
                </a:solidFill>
              </a:rPr>
              <a:t>Author, Blogger, Speaker</a:t>
            </a:r>
          </a:p>
          <a:p>
            <a:pPr defTabSz="932103" fontAlgn="base">
              <a:lnSpc>
                <a:spcPct val="90000"/>
              </a:lnSpc>
              <a:spcBef>
                <a:spcPct val="0"/>
              </a:spcBef>
              <a:spcAft>
                <a:spcPct val="0"/>
              </a:spcAft>
            </a:pPr>
            <a:endParaRPr lang="en-US" sz="2856" dirty="0">
              <a:gradFill>
                <a:gsLst>
                  <a:gs pos="0">
                    <a:srgbClr val="FFFFFF"/>
                  </a:gs>
                  <a:gs pos="100000">
                    <a:srgbClr val="FFFFFF"/>
                  </a:gs>
                </a:gsLst>
                <a:lin ang="5400000" scaled="0"/>
              </a:gradFill>
              <a:ea typeface="Segoe UI" pitchFamily="34" charset="0"/>
              <a:cs typeface="Segoe UI" pitchFamily="34" charset="0"/>
            </a:endParaRPr>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44643" y="4388563"/>
            <a:ext cx="1717169" cy="2244489"/>
          </a:xfrm>
          <a:prstGeom prst="rect">
            <a:avLst/>
          </a:prstGeom>
          <a:ln>
            <a:noFill/>
          </a:ln>
          <a:effectLst>
            <a:outerShdw blurRad="292100" dist="139700" dir="2700000" algn="tl" rotWithShape="0">
              <a:srgbClr val="333333">
                <a:alpha val="65000"/>
              </a:srgbClr>
            </a:outerShdw>
          </a:effectLst>
        </p:spPr>
      </p:pic>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5655" y="3104598"/>
            <a:ext cx="2321996" cy="203337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2986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Find User Profile</a:t>
            </a:r>
            <a:endParaRPr lang="en-US" dirty="0">
              <a:solidFill>
                <a:schemeClr val="accent1"/>
              </a:solidFill>
            </a:endParaRPr>
          </a:p>
        </p:txBody>
      </p:sp>
      <p:pic>
        <p:nvPicPr>
          <p:cNvPr id="3" name="Picture 2"/>
          <p:cNvPicPr>
            <a:picLocks noChangeAspect="1"/>
          </p:cNvPicPr>
          <p:nvPr/>
        </p:nvPicPr>
        <p:blipFill>
          <a:blip r:embed="rId2"/>
          <a:stretch>
            <a:fillRect/>
          </a:stretch>
        </p:blipFill>
        <p:spPr>
          <a:xfrm>
            <a:off x="450849" y="2378074"/>
            <a:ext cx="11534775" cy="223837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44575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Add Site Collection Owner</a:t>
            </a:r>
            <a:endParaRPr lang="en-US" dirty="0">
              <a:solidFill>
                <a:schemeClr val="accent1"/>
              </a:solidFill>
            </a:endParaRPr>
          </a:p>
        </p:txBody>
      </p:sp>
      <p:pic>
        <p:nvPicPr>
          <p:cNvPr id="3" name="Picture 2"/>
          <p:cNvPicPr>
            <a:picLocks noChangeAspect="1"/>
          </p:cNvPicPr>
          <p:nvPr/>
        </p:nvPicPr>
        <p:blipFill>
          <a:blip r:embed="rId2"/>
          <a:stretch>
            <a:fillRect/>
          </a:stretch>
        </p:blipFill>
        <p:spPr>
          <a:xfrm>
            <a:off x="2332037" y="1592262"/>
            <a:ext cx="7582912" cy="49530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116178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Manage User Permissions</a:t>
            </a:r>
            <a:endParaRPr lang="en-US" dirty="0">
              <a:solidFill>
                <a:schemeClr val="accent1"/>
              </a:solidFill>
            </a:endParaRPr>
          </a:p>
        </p:txBody>
      </p:sp>
      <p:pic>
        <p:nvPicPr>
          <p:cNvPr id="3" name="Picture 2"/>
          <p:cNvPicPr>
            <a:picLocks noChangeAspect="1"/>
          </p:cNvPicPr>
          <p:nvPr/>
        </p:nvPicPr>
        <p:blipFill>
          <a:blip r:embed="rId2"/>
          <a:stretch>
            <a:fillRect/>
          </a:stretch>
        </p:blipFill>
        <p:spPr>
          <a:xfrm>
            <a:off x="2560637" y="1245799"/>
            <a:ext cx="6553200" cy="507873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16496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Setup My Sites</a:t>
            </a:r>
            <a:endParaRPr lang="en-US" dirty="0">
              <a:solidFill>
                <a:schemeClr val="accent1"/>
              </a:solidFill>
            </a:endParaRPr>
          </a:p>
        </p:txBody>
      </p:sp>
      <p:pic>
        <p:nvPicPr>
          <p:cNvPr id="3" name="Picture 2"/>
          <p:cNvPicPr>
            <a:picLocks noChangeAspect="1"/>
          </p:cNvPicPr>
          <p:nvPr/>
        </p:nvPicPr>
        <p:blipFill>
          <a:blip r:embed="rId2"/>
          <a:stretch>
            <a:fillRect/>
          </a:stretch>
        </p:blipFill>
        <p:spPr>
          <a:xfrm>
            <a:off x="2784474" y="1212849"/>
            <a:ext cx="5719763" cy="557696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5857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Manage Promoted Sites</a:t>
            </a:r>
            <a:endParaRPr lang="en-US" dirty="0">
              <a:solidFill>
                <a:schemeClr val="accent1"/>
              </a:solidFill>
            </a:endParaRPr>
          </a:p>
        </p:txBody>
      </p:sp>
      <p:pic>
        <p:nvPicPr>
          <p:cNvPr id="3" name="Picture 2"/>
          <p:cNvPicPr>
            <a:picLocks noChangeAspect="1"/>
          </p:cNvPicPr>
          <p:nvPr/>
        </p:nvPicPr>
        <p:blipFill>
          <a:blip r:embed="rId2"/>
          <a:stretch>
            <a:fillRect/>
          </a:stretch>
        </p:blipFill>
        <p:spPr>
          <a:xfrm>
            <a:off x="286799" y="1744662"/>
            <a:ext cx="11849100" cy="383868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729513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Audience Targeting for Promoted Sites</a:t>
            </a:r>
            <a:endParaRPr lang="en-US" dirty="0">
              <a:solidFill>
                <a:schemeClr val="accent1"/>
              </a:solidFill>
            </a:endParaRPr>
          </a:p>
        </p:txBody>
      </p:sp>
      <p:pic>
        <p:nvPicPr>
          <p:cNvPr id="3" name="Picture 2"/>
          <p:cNvPicPr>
            <a:picLocks noChangeAspect="1"/>
          </p:cNvPicPr>
          <p:nvPr/>
        </p:nvPicPr>
        <p:blipFill>
          <a:blip r:embed="rId2"/>
          <a:stretch>
            <a:fillRect/>
          </a:stretch>
        </p:blipFill>
        <p:spPr>
          <a:xfrm>
            <a:off x="503237" y="1744662"/>
            <a:ext cx="11290868" cy="35052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622995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Manage SkyDrive Pro Storage Allocation</a:t>
            </a:r>
            <a:endParaRPr lang="en-US" dirty="0">
              <a:solidFill>
                <a:schemeClr val="accent1"/>
              </a:solidFill>
            </a:endParaRPr>
          </a:p>
        </p:txBody>
      </p:sp>
      <p:pic>
        <p:nvPicPr>
          <p:cNvPr id="3" name="Picture 2"/>
          <p:cNvPicPr>
            <a:picLocks noChangeAspect="1"/>
          </p:cNvPicPr>
          <p:nvPr/>
        </p:nvPicPr>
        <p:blipFill>
          <a:blip r:embed="rId2"/>
          <a:stretch>
            <a:fillRect/>
          </a:stretch>
        </p:blipFill>
        <p:spPr>
          <a:xfrm>
            <a:off x="1155700" y="1212849"/>
            <a:ext cx="9405938" cy="556569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52045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SharePoint Online Admin Center</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274639" y="1363662"/>
            <a:ext cx="11899446" cy="481965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630630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Create Site Collection</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2865437" y="1135062"/>
            <a:ext cx="5632838" cy="554876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51026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External Sharing</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3094037" y="1212849"/>
            <a:ext cx="6019800" cy="559117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756549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p:cNvSpPr>
            <a:spLocks noGrp="1"/>
          </p:cNvSpPr>
          <p:nvPr>
            <p:ph type="title"/>
          </p:nvPr>
        </p:nvSpPr>
        <p:spPr>
          <a:xfrm>
            <a:off x="575166" y="374319"/>
            <a:ext cx="11884782" cy="917206"/>
          </a:xfrm>
        </p:spPr>
        <p:txBody>
          <a:bodyPr/>
          <a:lstStyle/>
          <a:p>
            <a:r>
              <a:rPr lang="en-US" dirty="0" smtClean="0">
                <a:solidFill>
                  <a:schemeClr val="accent1"/>
                </a:solidFill>
              </a:rPr>
              <a:t>About You …</a:t>
            </a:r>
            <a:endParaRPr lang="en-US" dirty="0">
              <a:solidFill>
                <a:schemeClr val="accent1"/>
              </a:solidFill>
            </a:endParaRPr>
          </a:p>
        </p:txBody>
      </p:sp>
      <p:sp>
        <p:nvSpPr>
          <p:cNvPr id="26" name="Rectangle 25"/>
          <p:cNvSpPr/>
          <p:nvPr/>
        </p:nvSpPr>
        <p:spPr bwMode="auto">
          <a:xfrm>
            <a:off x="658603" y="2126215"/>
            <a:ext cx="2742097" cy="274075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smtClean="0">
                <a:gradFill>
                  <a:gsLst>
                    <a:gs pos="0">
                      <a:srgbClr val="FFFFFF"/>
                    </a:gs>
                    <a:gs pos="100000">
                      <a:srgbClr val="FFFFFF"/>
                    </a:gs>
                  </a:gsLst>
                  <a:lin ang="5400000" scaled="0"/>
                </a:gradFill>
                <a:ea typeface="Segoe UI" pitchFamily="34" charset="0"/>
                <a:cs typeface="Segoe UI" pitchFamily="34" charset="0"/>
              </a:rPr>
              <a:t>Using SharePoint Online?</a:t>
            </a:r>
            <a:endParaRPr lang="en-US" sz="2856" dirty="0">
              <a:gradFill>
                <a:gsLst>
                  <a:gs pos="0">
                    <a:srgbClr val="FFFFFF"/>
                  </a:gs>
                  <a:gs pos="100000">
                    <a:srgbClr val="FFFFFF"/>
                  </a:gs>
                </a:gsLst>
                <a:lin ang="5400000" scaled="0"/>
              </a:gradFill>
              <a:ea typeface="Segoe UI" pitchFamily="34" charset="0"/>
              <a:cs typeface="Segoe UI" pitchFamily="34" charset="0"/>
            </a:endParaRPr>
          </a:p>
        </p:txBody>
      </p:sp>
      <p:sp>
        <p:nvSpPr>
          <p:cNvPr id="27" name="Rectangle 26"/>
          <p:cNvSpPr/>
          <p:nvPr/>
        </p:nvSpPr>
        <p:spPr bwMode="auto">
          <a:xfrm>
            <a:off x="3400457" y="2126215"/>
            <a:ext cx="2742097" cy="274075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smtClean="0">
                <a:gradFill>
                  <a:gsLst>
                    <a:gs pos="0">
                      <a:srgbClr val="FFFFFF"/>
                    </a:gs>
                    <a:gs pos="100000">
                      <a:srgbClr val="FFFFFF"/>
                    </a:gs>
                  </a:gsLst>
                  <a:lin ang="5400000" scaled="0"/>
                </a:gradFill>
                <a:ea typeface="Segoe UI" pitchFamily="34" charset="0"/>
                <a:cs typeface="Segoe UI" pitchFamily="34" charset="0"/>
              </a:rPr>
              <a:t>IT Professional?</a:t>
            </a:r>
            <a:endParaRPr lang="en-US" sz="2856" dirty="0">
              <a:gradFill>
                <a:gsLst>
                  <a:gs pos="0">
                    <a:srgbClr val="FFFFFF"/>
                  </a:gs>
                  <a:gs pos="100000">
                    <a:srgbClr val="FFFFFF"/>
                  </a:gs>
                </a:gsLst>
                <a:lin ang="5400000" scaled="0"/>
              </a:gradFill>
              <a:ea typeface="Segoe UI" pitchFamily="34" charset="0"/>
              <a:cs typeface="Segoe UI" pitchFamily="34" charset="0"/>
            </a:endParaRPr>
          </a:p>
        </p:txBody>
      </p:sp>
      <p:sp>
        <p:nvSpPr>
          <p:cNvPr id="29" name="Rectangle 28"/>
          <p:cNvSpPr/>
          <p:nvPr/>
        </p:nvSpPr>
        <p:spPr bwMode="auto">
          <a:xfrm>
            <a:off x="8884165" y="2126215"/>
            <a:ext cx="2742097" cy="2740751"/>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smtClean="0">
                <a:gradFill>
                  <a:gsLst>
                    <a:gs pos="0">
                      <a:srgbClr val="FFFFFF"/>
                    </a:gs>
                    <a:gs pos="100000">
                      <a:srgbClr val="FFFFFF"/>
                    </a:gs>
                  </a:gsLst>
                  <a:lin ang="5400000" scaled="0"/>
                </a:gradFill>
                <a:ea typeface="Segoe UI" pitchFamily="34" charset="0"/>
                <a:cs typeface="Segoe UI" pitchFamily="34" charset="0"/>
              </a:rPr>
              <a:t>Other Role?</a:t>
            </a:r>
            <a:endParaRPr lang="en-US" sz="2856" dirty="0">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p:cNvSpPr/>
          <p:nvPr/>
        </p:nvSpPr>
        <p:spPr bwMode="auto">
          <a:xfrm>
            <a:off x="6142311" y="2126215"/>
            <a:ext cx="2742097" cy="274075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smtClean="0">
                <a:gradFill>
                  <a:gsLst>
                    <a:gs pos="0">
                      <a:srgbClr val="FFFFFF"/>
                    </a:gs>
                    <a:gs pos="100000">
                      <a:srgbClr val="FFFFFF"/>
                    </a:gs>
                  </a:gsLst>
                  <a:lin ang="5400000" scaled="0"/>
                </a:gradFill>
                <a:ea typeface="Segoe UI" pitchFamily="34" charset="0"/>
                <a:cs typeface="Segoe UI" pitchFamily="34" charset="0"/>
              </a:rPr>
              <a:t>Developer?</a:t>
            </a:r>
            <a:endParaRPr lang="en-US" sz="2856"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766175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ppt_x"/>
                                          </p:val>
                                        </p:tav>
                                        <p:tav tm="100000">
                                          <p:val>
                                            <p:strVal val="#ppt_x"/>
                                          </p:val>
                                        </p:tav>
                                      </p:tavLst>
                                    </p:anim>
                                    <p:anim calcmode="lin" valueType="num">
                                      <p:cBhvr additive="base">
                                        <p:cTn id="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7"/>
                                        </p:tgtEl>
                                        <p:attrNameLst>
                                          <p:attrName>style.visibility</p:attrName>
                                        </p:attrNameLst>
                                      </p:cBhvr>
                                      <p:to>
                                        <p:strVal val="visible"/>
                                      </p:to>
                                    </p:set>
                                    <p:anim calcmode="lin" valueType="num">
                                      <p:cBhvr additive="base">
                                        <p:cTn id="13" dur="500" fill="hold"/>
                                        <p:tgtEl>
                                          <p:spTgt spid="27"/>
                                        </p:tgtEl>
                                        <p:attrNameLst>
                                          <p:attrName>ppt_x</p:attrName>
                                        </p:attrNameLst>
                                      </p:cBhvr>
                                      <p:tavLst>
                                        <p:tav tm="0">
                                          <p:val>
                                            <p:strVal val="#ppt_x"/>
                                          </p:val>
                                        </p:tav>
                                        <p:tav tm="100000">
                                          <p:val>
                                            <p:strVal val="#ppt_x"/>
                                          </p:val>
                                        </p:tav>
                                      </p:tavLst>
                                    </p:anim>
                                    <p:anim calcmode="lin" valueType="num">
                                      <p:cBhvr additive="base">
                                        <p:cTn id="14"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1"/>
                                        </p:tgtEl>
                                        <p:attrNameLst>
                                          <p:attrName>style.visibility</p:attrName>
                                        </p:attrNameLst>
                                      </p:cBhvr>
                                      <p:to>
                                        <p:strVal val="visible"/>
                                      </p:to>
                                    </p:set>
                                    <p:anim calcmode="lin" valueType="num">
                                      <p:cBhvr additive="base">
                                        <p:cTn id="19" dur="500" fill="hold"/>
                                        <p:tgtEl>
                                          <p:spTgt spid="31"/>
                                        </p:tgtEl>
                                        <p:attrNameLst>
                                          <p:attrName>ppt_x</p:attrName>
                                        </p:attrNameLst>
                                      </p:cBhvr>
                                      <p:tavLst>
                                        <p:tav tm="0">
                                          <p:val>
                                            <p:strVal val="#ppt_x"/>
                                          </p:val>
                                        </p:tav>
                                        <p:tav tm="100000">
                                          <p:val>
                                            <p:strVal val="#ppt_x"/>
                                          </p:val>
                                        </p:tav>
                                      </p:tavLst>
                                    </p:anim>
                                    <p:anim calcmode="lin" valueType="num">
                                      <p:cBhvr additive="base">
                                        <p:cTn id="20"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9"/>
                                        </p:tgtEl>
                                        <p:attrNameLst>
                                          <p:attrName>style.visibility</p:attrName>
                                        </p:attrNameLst>
                                      </p:cBhvr>
                                      <p:to>
                                        <p:strVal val="visible"/>
                                      </p:to>
                                    </p:set>
                                    <p:anim calcmode="lin" valueType="num">
                                      <p:cBhvr additive="base">
                                        <p:cTn id="25" dur="500" fill="hold"/>
                                        <p:tgtEl>
                                          <p:spTgt spid="29"/>
                                        </p:tgtEl>
                                        <p:attrNameLst>
                                          <p:attrName>ppt_x</p:attrName>
                                        </p:attrNameLst>
                                      </p:cBhvr>
                                      <p:tavLst>
                                        <p:tav tm="0">
                                          <p:val>
                                            <p:strVal val="#ppt_x"/>
                                          </p:val>
                                        </p:tav>
                                        <p:tav tm="100000">
                                          <p:val>
                                            <p:strVal val="#ppt_x"/>
                                          </p:val>
                                        </p:tav>
                                      </p:tavLst>
                                    </p:anim>
                                    <p:anim calcmode="lin" valueType="num">
                                      <p:cBhvr additive="base">
                                        <p:cTn id="26"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9" grpId="0" animBg="1"/>
      <p:bldP spid="31" grpId="0" animBg="1"/>
    </p:bld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Delete Site Collection</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2789237" y="1305659"/>
            <a:ext cx="7279676" cy="529113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31085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Site Collection Recycle Bin</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243471" y="2225674"/>
            <a:ext cx="11911013" cy="230285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36623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Sites</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1493837" y="1058862"/>
            <a:ext cx="7767638" cy="559239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056289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Self Service Site Provisioning</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1341437" y="1439862"/>
            <a:ext cx="8769585" cy="44958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81177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SPC Demo Team Site</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351493" y="1363662"/>
            <a:ext cx="11812710" cy="473868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033467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Share Site with External User</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2408237" y="1243011"/>
            <a:ext cx="7010400" cy="506069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44566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Manage External Access Requests</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1874837" y="1249516"/>
            <a:ext cx="8010525" cy="508635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036519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Add an App</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1897215" y="1219779"/>
            <a:ext cx="7505700" cy="521413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861442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SharePoint Store</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1450974" y="1180750"/>
            <a:ext cx="8424863" cy="542019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36714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Request an App</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1874838" y="1115704"/>
            <a:ext cx="7620000" cy="575649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930779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p:cNvSpPr>
            <a:spLocks noGrp="1"/>
          </p:cNvSpPr>
          <p:nvPr>
            <p:ph type="title"/>
          </p:nvPr>
        </p:nvSpPr>
        <p:spPr>
          <a:xfrm>
            <a:off x="575166" y="374319"/>
            <a:ext cx="11884782" cy="917206"/>
          </a:xfrm>
        </p:spPr>
        <p:txBody>
          <a:bodyPr/>
          <a:lstStyle/>
          <a:p>
            <a:r>
              <a:rPr lang="en-US" dirty="0" smtClean="0">
                <a:solidFill>
                  <a:schemeClr val="accent1"/>
                </a:solidFill>
              </a:rPr>
              <a:t>Key Topics</a:t>
            </a:r>
            <a:endParaRPr lang="en-US" dirty="0">
              <a:solidFill>
                <a:schemeClr val="accent1"/>
              </a:solidFill>
            </a:endParaRPr>
          </a:p>
        </p:txBody>
      </p:sp>
      <p:sp>
        <p:nvSpPr>
          <p:cNvPr id="26" name="Rectangle 25"/>
          <p:cNvSpPr/>
          <p:nvPr/>
        </p:nvSpPr>
        <p:spPr bwMode="auto">
          <a:xfrm>
            <a:off x="658603" y="2126215"/>
            <a:ext cx="2742097" cy="274075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a:gradFill>
                  <a:gsLst>
                    <a:gs pos="0">
                      <a:srgbClr val="FFFFFF"/>
                    </a:gs>
                    <a:gs pos="100000">
                      <a:srgbClr val="FFFFFF"/>
                    </a:gs>
                  </a:gsLst>
                  <a:lin ang="5400000" scaled="0"/>
                </a:gradFill>
                <a:ea typeface="Segoe UI" pitchFamily="34" charset="0"/>
                <a:cs typeface="Segoe UI" pitchFamily="34" charset="0"/>
              </a:rPr>
              <a:t>SharePoint Online Fundamentals</a:t>
            </a:r>
          </a:p>
        </p:txBody>
      </p:sp>
      <p:sp>
        <p:nvSpPr>
          <p:cNvPr id="27" name="Rectangle 26"/>
          <p:cNvSpPr/>
          <p:nvPr/>
        </p:nvSpPr>
        <p:spPr bwMode="auto">
          <a:xfrm>
            <a:off x="3400457" y="2126215"/>
            <a:ext cx="2742097" cy="274075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a:gradFill>
                  <a:gsLst>
                    <a:gs pos="0">
                      <a:srgbClr val="FFFFFF"/>
                    </a:gs>
                    <a:gs pos="100000">
                      <a:srgbClr val="FFFFFF"/>
                    </a:gs>
                  </a:gsLst>
                  <a:lin ang="5400000" scaled="0"/>
                </a:gradFill>
                <a:ea typeface="Segoe UI" pitchFamily="34" charset="0"/>
                <a:cs typeface="Segoe UI" pitchFamily="34" charset="0"/>
              </a:rPr>
              <a:t>SharePoint Online Admin Center </a:t>
            </a:r>
            <a:r>
              <a:rPr lang="en-US" sz="2856" dirty="0" smtClean="0">
                <a:gradFill>
                  <a:gsLst>
                    <a:gs pos="0">
                      <a:srgbClr val="FFFFFF"/>
                    </a:gs>
                    <a:gs pos="100000">
                      <a:srgbClr val="FFFFFF"/>
                    </a:gs>
                  </a:gsLst>
                  <a:lin ang="5400000" scaled="0"/>
                </a:gradFill>
                <a:ea typeface="Segoe UI" pitchFamily="34" charset="0"/>
                <a:cs typeface="Segoe UI" pitchFamily="34" charset="0"/>
              </a:rPr>
              <a:t>Scenarios + New Features</a:t>
            </a:r>
            <a:endParaRPr lang="en-US" sz="2856" dirty="0">
              <a:gradFill>
                <a:gsLst>
                  <a:gs pos="0">
                    <a:srgbClr val="FFFFFF"/>
                  </a:gs>
                  <a:gs pos="100000">
                    <a:srgbClr val="FFFFFF"/>
                  </a:gs>
                </a:gsLst>
                <a:lin ang="5400000" scaled="0"/>
              </a:gradFill>
              <a:ea typeface="Segoe UI" pitchFamily="34" charset="0"/>
              <a:cs typeface="Segoe UI" pitchFamily="34" charset="0"/>
            </a:endParaRPr>
          </a:p>
        </p:txBody>
      </p:sp>
      <p:sp>
        <p:nvSpPr>
          <p:cNvPr id="29" name="Rectangle 28"/>
          <p:cNvSpPr/>
          <p:nvPr/>
        </p:nvSpPr>
        <p:spPr bwMode="auto">
          <a:xfrm>
            <a:off x="8884165" y="2126215"/>
            <a:ext cx="2742097" cy="2740751"/>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a:gradFill>
                  <a:gsLst>
                    <a:gs pos="0">
                      <a:srgbClr val="FFFFFF"/>
                    </a:gs>
                    <a:gs pos="100000">
                      <a:srgbClr val="FFFFFF"/>
                    </a:gs>
                  </a:gsLst>
                  <a:lin ang="5400000" scaled="0"/>
                </a:gradFill>
                <a:ea typeface="Segoe UI" pitchFamily="34" charset="0"/>
                <a:cs typeface="Segoe UI" pitchFamily="34" charset="0"/>
              </a:rPr>
              <a:t>Resources</a:t>
            </a:r>
          </a:p>
        </p:txBody>
      </p:sp>
      <p:sp>
        <p:nvSpPr>
          <p:cNvPr id="31" name="Rectangle 30"/>
          <p:cNvSpPr/>
          <p:nvPr/>
        </p:nvSpPr>
        <p:spPr bwMode="auto">
          <a:xfrm>
            <a:off x="6142311" y="2126215"/>
            <a:ext cx="2742097" cy="274075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a:gradFill>
                  <a:gsLst>
                    <a:gs pos="0">
                      <a:srgbClr val="FFFFFF"/>
                    </a:gs>
                    <a:gs pos="100000">
                      <a:srgbClr val="FFFFFF"/>
                    </a:gs>
                  </a:gsLst>
                  <a:lin ang="5400000" scaled="0"/>
                </a:gradFill>
                <a:ea typeface="Segoe UI" pitchFamily="34" charset="0"/>
                <a:cs typeface="Segoe UI" pitchFamily="34" charset="0"/>
              </a:rPr>
              <a:t>PowerShell </a:t>
            </a:r>
            <a:r>
              <a:rPr lang="en-US" sz="2856" dirty="0" smtClean="0">
                <a:gradFill>
                  <a:gsLst>
                    <a:gs pos="0">
                      <a:srgbClr val="FFFFFF"/>
                    </a:gs>
                    <a:gs pos="100000">
                      <a:srgbClr val="FFFFFF"/>
                    </a:gs>
                  </a:gsLst>
                  <a:lin ang="5400000" scaled="0"/>
                </a:gradFill>
                <a:ea typeface="Segoe UI" pitchFamily="34" charset="0"/>
                <a:cs typeface="Segoe UI" pitchFamily="34" charset="0"/>
              </a:rPr>
              <a:t>+ Advanced Admin Scenarios </a:t>
            </a:r>
            <a:endParaRPr lang="en-US" sz="2856"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462199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ppt_x</p:attrName>
                                        </p:attrNameLst>
                                      </p:cBhvr>
                                      <p:tavLst>
                                        <p:tav tm="0">
                                          <p:val>
                                            <p:strVal val="#ppt_x"/>
                                          </p:val>
                                        </p:tav>
                                        <p:tav tm="100000">
                                          <p:val>
                                            <p:strVal val="#ppt_x"/>
                                          </p:val>
                                        </p:tav>
                                      </p:tavLst>
                                    </p:anim>
                                    <p:anim calcmode="lin" valueType="num">
                                      <p:cBhvr>
                                        <p:cTn id="9"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1000"/>
                                        <p:tgtEl>
                                          <p:spTgt spid="27"/>
                                        </p:tgtEl>
                                      </p:cBhvr>
                                    </p:animEffect>
                                    <p:anim calcmode="lin" valueType="num">
                                      <p:cBhvr>
                                        <p:cTn id="15" dur="1000" fill="hold"/>
                                        <p:tgtEl>
                                          <p:spTgt spid="27"/>
                                        </p:tgtEl>
                                        <p:attrNameLst>
                                          <p:attrName>ppt_x</p:attrName>
                                        </p:attrNameLst>
                                      </p:cBhvr>
                                      <p:tavLst>
                                        <p:tav tm="0">
                                          <p:val>
                                            <p:strVal val="#ppt_x"/>
                                          </p:val>
                                        </p:tav>
                                        <p:tav tm="100000">
                                          <p:val>
                                            <p:strVal val="#ppt_x"/>
                                          </p:val>
                                        </p:tav>
                                      </p:tavLst>
                                    </p:anim>
                                    <p:anim calcmode="lin" valueType="num">
                                      <p:cBhvr>
                                        <p:cTn id="16"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fade">
                                      <p:cBhvr>
                                        <p:cTn id="21" dur="1000"/>
                                        <p:tgtEl>
                                          <p:spTgt spid="31"/>
                                        </p:tgtEl>
                                      </p:cBhvr>
                                    </p:animEffect>
                                    <p:anim calcmode="lin" valueType="num">
                                      <p:cBhvr>
                                        <p:cTn id="22" dur="1000" fill="hold"/>
                                        <p:tgtEl>
                                          <p:spTgt spid="31"/>
                                        </p:tgtEl>
                                        <p:attrNameLst>
                                          <p:attrName>ppt_x</p:attrName>
                                        </p:attrNameLst>
                                      </p:cBhvr>
                                      <p:tavLst>
                                        <p:tav tm="0">
                                          <p:val>
                                            <p:strVal val="#ppt_x"/>
                                          </p:val>
                                        </p:tav>
                                        <p:tav tm="100000">
                                          <p:val>
                                            <p:strVal val="#ppt_x"/>
                                          </p:val>
                                        </p:tav>
                                      </p:tavLst>
                                    </p:anim>
                                    <p:anim calcmode="lin" valueType="num">
                                      <p:cBhvr>
                                        <p:cTn id="23"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9"/>
                                        </p:tgtEl>
                                        <p:attrNameLst>
                                          <p:attrName>style.visibility</p:attrName>
                                        </p:attrNameLst>
                                      </p:cBhvr>
                                      <p:to>
                                        <p:strVal val="visible"/>
                                      </p:to>
                                    </p:set>
                                    <p:animEffect transition="in" filter="fade">
                                      <p:cBhvr>
                                        <p:cTn id="28" dur="1000"/>
                                        <p:tgtEl>
                                          <p:spTgt spid="29"/>
                                        </p:tgtEl>
                                      </p:cBhvr>
                                    </p:animEffect>
                                    <p:anim calcmode="lin" valueType="num">
                                      <p:cBhvr>
                                        <p:cTn id="29" dur="1000" fill="hold"/>
                                        <p:tgtEl>
                                          <p:spTgt spid="29"/>
                                        </p:tgtEl>
                                        <p:attrNameLst>
                                          <p:attrName>ppt_x</p:attrName>
                                        </p:attrNameLst>
                                      </p:cBhvr>
                                      <p:tavLst>
                                        <p:tav tm="0">
                                          <p:val>
                                            <p:strVal val="#ppt_x"/>
                                          </p:val>
                                        </p:tav>
                                        <p:tav tm="100000">
                                          <p:val>
                                            <p:strVal val="#ppt_x"/>
                                          </p:val>
                                        </p:tav>
                                      </p:tavLst>
                                    </p:anim>
                                    <p:anim calcmode="lin" valueType="num">
                                      <p:cBhvr>
                                        <p:cTn id="30"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9" grpId="0" animBg="1"/>
      <p:bldP spid="31" grpId="0" animBg="1"/>
    </p:bld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Request an App</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2179637" y="1363662"/>
            <a:ext cx="7887653" cy="520065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1102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View App Requests</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1686698" y="1592262"/>
            <a:ext cx="8654739" cy="496252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26609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Manage Apps</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1722437" y="1363662"/>
            <a:ext cx="8610600" cy="531958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217643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App Catalog</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1341437" y="1363662"/>
            <a:ext cx="8710613" cy="532359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17173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Distribute SharePoint Apps</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367414" y="2049462"/>
            <a:ext cx="11704013" cy="273367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55041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Application Properties</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2713037" y="1058862"/>
            <a:ext cx="5838825" cy="5743575"/>
          </a:xfrm>
          <a:prstGeom prst="rect">
            <a:avLst/>
          </a:prstGeom>
          <a:ln>
            <a:noFill/>
          </a:ln>
          <a:effectLst>
            <a:outerShdw blurRad="292100" dist="139700" dir="2700000" algn="tl" rotWithShape="0">
              <a:srgbClr val="333333">
                <a:alpha val="65000"/>
              </a:srgbClr>
            </a:outerShdw>
          </a:effectLst>
        </p:spPr>
      </p:pic>
      <p:pic>
        <p:nvPicPr>
          <p:cNvPr id="5" name="Picture 4"/>
          <p:cNvPicPr>
            <a:picLocks noChangeAspect="1"/>
          </p:cNvPicPr>
          <p:nvPr/>
        </p:nvPicPr>
        <p:blipFill>
          <a:blip r:embed="rId3"/>
          <a:stretch>
            <a:fillRect/>
          </a:stretch>
        </p:blipFill>
        <p:spPr>
          <a:xfrm>
            <a:off x="2846386" y="1416049"/>
            <a:ext cx="5572125" cy="50292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00930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par>
                          <p:cTn id="8" fill="hold">
                            <p:stCondLst>
                              <p:cond delay="500"/>
                            </p:stCondLst>
                            <p:childTnLst>
                              <p:par>
                                <p:cTn id="9" presetID="1"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Manage App Requests</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808037" y="1363662"/>
            <a:ext cx="10045392" cy="465772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886948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Approve App Request</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2941637" y="1231581"/>
            <a:ext cx="5600700" cy="539115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41216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Manage App Licenses</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248428" y="2039937"/>
            <a:ext cx="11915775" cy="291465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109741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Manage App Store Settings</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427037" y="1516062"/>
            <a:ext cx="11123212" cy="440531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517477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SharePoint Online Fundamentals</a:t>
            </a:r>
            <a:endParaRPr lang="en-US" dirty="0"/>
          </a:p>
        </p:txBody>
      </p:sp>
    </p:spTree>
    <p:extLst>
      <p:ext uri="{BB962C8B-B14F-4D97-AF65-F5344CB8AC3E}">
        <p14:creationId xmlns:p14="http://schemas.microsoft.com/office/powerpoint/2010/main" val="90259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Monitor Apps</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430602" y="2239962"/>
            <a:ext cx="11577638" cy="222290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18991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App Monitoring</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4008437" y="1135062"/>
            <a:ext cx="3362325" cy="580072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641232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General SharePoint Online Settings</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579437" y="1516062"/>
            <a:ext cx="10527057" cy="4271963"/>
          </a:xfrm>
          <a:prstGeom prst="rect">
            <a:avLst/>
          </a:prstGeom>
          <a:ln>
            <a:noFill/>
          </a:ln>
          <a:effectLst>
            <a:outerShdw blurRad="292100" dist="139700" dir="2700000" algn="tl" rotWithShape="0">
              <a:srgbClr val="333333">
                <a:alpha val="65000"/>
              </a:srgbClr>
            </a:outerShdw>
          </a:effectLst>
        </p:spPr>
      </p:pic>
      <p:pic>
        <p:nvPicPr>
          <p:cNvPr id="5" name="Picture 4"/>
          <p:cNvPicPr>
            <a:picLocks noChangeAspect="1"/>
          </p:cNvPicPr>
          <p:nvPr/>
        </p:nvPicPr>
        <p:blipFill>
          <a:blip r:embed="rId3"/>
          <a:stretch>
            <a:fillRect/>
          </a:stretch>
        </p:blipFill>
        <p:spPr>
          <a:xfrm>
            <a:off x="553084" y="1189671"/>
            <a:ext cx="10996613" cy="478503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948318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par>
                          <p:cTn id="8" fill="hold">
                            <p:stCondLst>
                              <p:cond delay="500"/>
                            </p:stCondLst>
                            <p:childTnLst>
                              <p:par>
                                <p:cTn id="9" presetID="1"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 Admin Features Coming Soon!</a:t>
            </a:r>
            <a:endParaRPr lang="en-US" dirty="0"/>
          </a:p>
        </p:txBody>
      </p:sp>
    </p:spTree>
    <p:extLst>
      <p:ext uri="{BB962C8B-B14F-4D97-AF65-F5344CB8AC3E}">
        <p14:creationId xmlns:p14="http://schemas.microsoft.com/office/powerpoint/2010/main" val="2177193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Sharing</a:t>
            </a:r>
            <a:endParaRPr lang="en-US" dirty="0">
              <a:solidFill>
                <a:schemeClr val="accent1"/>
              </a:solidFill>
            </a:endParaRPr>
          </a:p>
        </p:txBody>
      </p:sp>
      <p:pic>
        <p:nvPicPr>
          <p:cNvPr id="2" name="Picture 1"/>
          <p:cNvPicPr>
            <a:picLocks noChangeAspect="1"/>
          </p:cNvPicPr>
          <p:nvPr/>
        </p:nvPicPr>
        <p:blipFill>
          <a:blip r:embed="rId2"/>
          <a:stretch>
            <a:fillRect/>
          </a:stretch>
        </p:blipFill>
        <p:spPr>
          <a:xfrm>
            <a:off x="1874837" y="1212849"/>
            <a:ext cx="7762875" cy="557212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859657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External User Management</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427037" y="1439862"/>
            <a:ext cx="11420314" cy="444817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228951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Site Sharing Settings</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655637" y="1216062"/>
            <a:ext cx="10971102" cy="51006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082996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Manage External Users</a:t>
            </a:r>
            <a:endParaRPr lang="en-US" dirty="0">
              <a:solidFill>
                <a:schemeClr val="accent1"/>
              </a:solidFill>
            </a:endParaRPr>
          </a:p>
        </p:txBody>
      </p:sp>
      <p:pic>
        <p:nvPicPr>
          <p:cNvPr id="3" name="Picture 2"/>
          <p:cNvPicPr>
            <a:picLocks noChangeAspect="1"/>
          </p:cNvPicPr>
          <p:nvPr/>
        </p:nvPicPr>
        <p:blipFill>
          <a:blip r:embed="rId2"/>
          <a:stretch>
            <a:fillRect/>
          </a:stretch>
        </p:blipFill>
        <p:spPr>
          <a:xfrm>
            <a:off x="229243" y="2301874"/>
            <a:ext cx="11934960" cy="256698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430394878"/>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Manage Site Sharing</a:t>
            </a:r>
            <a:endParaRPr lang="en-US" dirty="0">
              <a:solidFill>
                <a:schemeClr val="accent1"/>
              </a:solidFill>
            </a:endParaRPr>
          </a:p>
        </p:txBody>
      </p:sp>
      <p:pic>
        <p:nvPicPr>
          <p:cNvPr id="3" name="Picture 2"/>
          <p:cNvPicPr>
            <a:picLocks noChangeAspect="1"/>
          </p:cNvPicPr>
          <p:nvPr/>
        </p:nvPicPr>
        <p:blipFill>
          <a:blip r:embed="rId2"/>
          <a:stretch>
            <a:fillRect/>
          </a:stretch>
        </p:blipFill>
        <p:spPr>
          <a:xfrm>
            <a:off x="604684" y="1973262"/>
            <a:ext cx="11229474" cy="26670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66099787"/>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txBox="1">
            <a:spLocks/>
          </p:cNvSpPr>
          <p:nvPr/>
        </p:nvSpPr>
        <p:spPr>
          <a:xfrm>
            <a:off x="274639" y="295274"/>
            <a:ext cx="11889564" cy="91757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800" dirty="0" smtClean="0">
                <a:solidFill>
                  <a:schemeClr val="accent1"/>
                </a:solidFill>
              </a:rPr>
              <a:t>OneDrive for Business Quota Management</a:t>
            </a:r>
            <a:endParaRPr lang="en-US" sz="4800" dirty="0">
              <a:solidFill>
                <a:schemeClr val="accent1"/>
              </a:solidFill>
            </a:endParaRPr>
          </a:p>
        </p:txBody>
      </p:sp>
      <p:pic>
        <p:nvPicPr>
          <p:cNvPr id="4" name="Picture 3"/>
          <p:cNvPicPr>
            <a:picLocks noChangeAspect="1"/>
          </p:cNvPicPr>
          <p:nvPr/>
        </p:nvPicPr>
        <p:blipFill>
          <a:blip r:embed="rId2"/>
          <a:stretch>
            <a:fillRect/>
          </a:stretch>
        </p:blipFill>
        <p:spPr>
          <a:xfrm>
            <a:off x="615442" y="1229072"/>
            <a:ext cx="10976078" cy="5114925"/>
          </a:xfrm>
          <a:prstGeom prst="rect">
            <a:avLst/>
          </a:prstGeom>
          <a:ln>
            <a:noFill/>
          </a:ln>
          <a:effectLst>
            <a:outerShdw blurRad="292100" dist="139700" dir="2700000" algn="tl" rotWithShape="0">
              <a:srgbClr val="333333">
                <a:alpha val="65000"/>
              </a:srgbClr>
            </a:outerShdw>
          </a:effectLst>
        </p:spPr>
      </p:pic>
      <p:sp>
        <p:nvSpPr>
          <p:cNvPr id="3" name="Rectangle 2"/>
          <p:cNvSpPr/>
          <p:nvPr/>
        </p:nvSpPr>
        <p:spPr bwMode="auto">
          <a:xfrm>
            <a:off x="8750742" y="4183062"/>
            <a:ext cx="2821766" cy="1143000"/>
          </a:xfrm>
          <a:prstGeom prst="rect">
            <a:avLst/>
          </a:prstGeom>
          <a:noFill/>
          <a:ln w="127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90555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SharePoint Online Administration</a:t>
            </a:r>
            <a:endParaRPr lang="en-US" dirty="0">
              <a:solidFill>
                <a:schemeClr val="accent1"/>
              </a:solidFill>
            </a:endParaRPr>
          </a:p>
        </p:txBody>
      </p:sp>
      <p:graphicFrame>
        <p:nvGraphicFramePr>
          <p:cNvPr id="5" name="Diagram 4"/>
          <p:cNvGraphicFramePr/>
          <p:nvPr>
            <p:extLst>
              <p:ext uri="{D42A27DB-BD31-4B8C-83A1-F6EECF244321}">
                <p14:modId xmlns:p14="http://schemas.microsoft.com/office/powerpoint/2010/main" val="3424333738"/>
              </p:ext>
            </p:extLst>
          </p:nvPr>
        </p:nvGraphicFramePr>
        <p:xfrm>
          <a:off x="531948" y="417728"/>
          <a:ext cx="9507912" cy="60266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1699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User Based Storage Management</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1036637" y="1592262"/>
            <a:ext cx="9860824" cy="41148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176352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0621" y="1228109"/>
            <a:ext cx="11277600" cy="5766416"/>
          </a:xfrm>
          <a:prstGeom prst="rect">
            <a:avLst/>
          </a:prstGeom>
          <a:ln>
            <a:noFill/>
          </a:ln>
          <a:effectLst>
            <a:outerShdw blurRad="292100" dist="139700" dir="2700000" algn="tl" rotWithShape="0">
              <a:srgbClr val="333333">
                <a:alpha val="65000"/>
              </a:srgbClr>
            </a:outerShdw>
          </a:effectLst>
        </p:spPr>
      </p:pic>
      <p:sp>
        <p:nvSpPr>
          <p:cNvPr id="6" name="Title 1"/>
          <p:cNvSpPr txBox="1">
            <a:spLocks/>
          </p:cNvSpPr>
          <p:nvPr/>
        </p:nvSpPr>
        <p:spPr>
          <a:xfrm>
            <a:off x="274639" y="295274"/>
            <a:ext cx="11889564" cy="91757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smtClean="0">
                <a:solidFill>
                  <a:schemeClr val="accent1"/>
                </a:solidFill>
              </a:rPr>
              <a:t>OneDrive for Business Reports</a:t>
            </a:r>
            <a:endParaRPr lang="en-US" dirty="0">
              <a:solidFill>
                <a:schemeClr val="accent1"/>
              </a:solidFill>
            </a:endParaRPr>
          </a:p>
        </p:txBody>
      </p:sp>
    </p:spTree>
    <p:extLst>
      <p:ext uri="{BB962C8B-B14F-4D97-AF65-F5344CB8AC3E}">
        <p14:creationId xmlns:p14="http://schemas.microsoft.com/office/powerpoint/2010/main" val="2636145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smtClean="0">
                <a:solidFill>
                  <a:schemeClr val="accent1"/>
                </a:solidFill>
              </a:rPr>
              <a:t>Simplified Admin Experience + More Control</a:t>
            </a:r>
            <a:endParaRPr lang="en-US" sz="4800" dirty="0">
              <a:solidFill>
                <a:schemeClr val="accent1"/>
              </a:solidFill>
            </a:endParaRPr>
          </a:p>
        </p:txBody>
      </p:sp>
      <p:pic>
        <p:nvPicPr>
          <p:cNvPr id="4" name="Picture 3"/>
          <p:cNvPicPr>
            <a:picLocks noChangeAspect="1"/>
          </p:cNvPicPr>
          <p:nvPr/>
        </p:nvPicPr>
        <p:blipFill>
          <a:blip r:embed="rId2"/>
          <a:stretch>
            <a:fillRect/>
          </a:stretch>
        </p:blipFill>
        <p:spPr>
          <a:xfrm>
            <a:off x="503237" y="1592262"/>
            <a:ext cx="11642552" cy="47244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599961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PowerShell Scenarios</a:t>
            </a:r>
            <a:endParaRPr lang="en-US" dirty="0"/>
          </a:p>
        </p:txBody>
      </p:sp>
    </p:spTree>
    <p:extLst>
      <p:ext uri="{BB962C8B-B14F-4D97-AF65-F5344CB8AC3E}">
        <p14:creationId xmlns:p14="http://schemas.microsoft.com/office/powerpoint/2010/main" val="1393470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p:cNvSpPr>
            <a:spLocks noGrp="1"/>
          </p:cNvSpPr>
          <p:nvPr>
            <p:ph type="title"/>
          </p:nvPr>
        </p:nvSpPr>
        <p:spPr>
          <a:xfrm>
            <a:off x="575166" y="374319"/>
            <a:ext cx="11884782" cy="917206"/>
          </a:xfrm>
        </p:spPr>
        <p:txBody>
          <a:bodyPr/>
          <a:lstStyle/>
          <a:p>
            <a:r>
              <a:rPr lang="en-US" dirty="0" smtClean="0">
                <a:solidFill>
                  <a:schemeClr val="accent1"/>
                </a:solidFill>
              </a:rPr>
              <a:t>Key Tools</a:t>
            </a:r>
            <a:endParaRPr lang="en-US" dirty="0">
              <a:solidFill>
                <a:schemeClr val="accent1"/>
              </a:solidFill>
            </a:endParaRPr>
          </a:p>
        </p:txBody>
      </p:sp>
      <p:sp>
        <p:nvSpPr>
          <p:cNvPr id="26" name="Rectangle 25"/>
          <p:cNvSpPr/>
          <p:nvPr/>
        </p:nvSpPr>
        <p:spPr bwMode="auto">
          <a:xfrm>
            <a:off x="1798637" y="2158382"/>
            <a:ext cx="2742097" cy="274075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smtClean="0">
                <a:gradFill>
                  <a:gsLst>
                    <a:gs pos="0">
                      <a:srgbClr val="FFFFFF"/>
                    </a:gs>
                    <a:gs pos="100000">
                      <a:srgbClr val="FFFFFF"/>
                    </a:gs>
                  </a:gsLst>
                  <a:lin ang="5400000" scaled="0"/>
                </a:gradFill>
                <a:ea typeface="Segoe UI" pitchFamily="34" charset="0"/>
                <a:cs typeface="Segoe UI" pitchFamily="34" charset="0"/>
              </a:rPr>
              <a:t>SharePoint Online Management Shell</a:t>
            </a:r>
            <a:endParaRPr lang="en-US" sz="2856" dirty="0">
              <a:gradFill>
                <a:gsLst>
                  <a:gs pos="0">
                    <a:srgbClr val="FFFFFF"/>
                  </a:gs>
                  <a:gs pos="100000">
                    <a:srgbClr val="FFFFFF"/>
                  </a:gs>
                </a:gsLst>
                <a:lin ang="5400000" scaled="0"/>
              </a:gradFill>
              <a:ea typeface="Segoe UI" pitchFamily="34" charset="0"/>
              <a:cs typeface="Segoe UI" pitchFamily="34" charset="0"/>
            </a:endParaRPr>
          </a:p>
        </p:txBody>
      </p:sp>
      <p:sp>
        <p:nvSpPr>
          <p:cNvPr id="27" name="Rectangle 26"/>
          <p:cNvSpPr/>
          <p:nvPr/>
        </p:nvSpPr>
        <p:spPr bwMode="auto">
          <a:xfrm>
            <a:off x="4540491" y="2158382"/>
            <a:ext cx="2742097" cy="274075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a:gradFill>
                  <a:gsLst>
                    <a:gs pos="0">
                      <a:srgbClr val="FFFFFF"/>
                    </a:gs>
                    <a:gs pos="100000">
                      <a:srgbClr val="FFFFFF"/>
                    </a:gs>
                  </a:gsLst>
                  <a:lin ang="5400000" scaled="0"/>
                </a:gradFill>
                <a:ea typeface="Segoe UI" pitchFamily="34" charset="0"/>
                <a:cs typeface="Segoe UI" pitchFamily="34" charset="0"/>
              </a:rPr>
              <a:t>Command Builder</a:t>
            </a:r>
          </a:p>
        </p:txBody>
      </p:sp>
      <p:sp>
        <p:nvSpPr>
          <p:cNvPr id="31" name="Rectangle 30"/>
          <p:cNvSpPr/>
          <p:nvPr/>
        </p:nvSpPr>
        <p:spPr bwMode="auto">
          <a:xfrm>
            <a:off x="7282345" y="2158382"/>
            <a:ext cx="2742097" cy="274075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a:gradFill>
                  <a:gsLst>
                    <a:gs pos="0">
                      <a:srgbClr val="FFFFFF"/>
                    </a:gs>
                    <a:gs pos="100000">
                      <a:srgbClr val="FFFFFF"/>
                    </a:gs>
                  </a:gsLst>
                  <a:lin ang="5400000" scaled="0"/>
                </a:gradFill>
                <a:ea typeface="Segoe UI" pitchFamily="34" charset="0"/>
                <a:cs typeface="Segoe UI" pitchFamily="34" charset="0"/>
              </a:rPr>
              <a:t>PowerShell ISE</a:t>
            </a:r>
          </a:p>
        </p:txBody>
      </p:sp>
    </p:spTree>
    <p:extLst>
      <p:ext uri="{BB962C8B-B14F-4D97-AF65-F5344CB8AC3E}">
        <p14:creationId xmlns:p14="http://schemas.microsoft.com/office/powerpoint/2010/main" val="548127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500"/>
                                        <p:tgtEl>
                                          <p:spTgt spid="2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fade">
                                      <p:cBhvr>
                                        <p:cTn id="1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31"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Demo</a:t>
            </a:r>
            <a:endParaRPr lang="en-US" dirty="0"/>
          </a:p>
        </p:txBody>
      </p:sp>
      <p:sp>
        <p:nvSpPr>
          <p:cNvPr id="5" name="Text Placeholder 4"/>
          <p:cNvSpPr>
            <a:spLocks noGrp="1"/>
          </p:cNvSpPr>
          <p:nvPr>
            <p:ph type="body" sz="quarter" idx="12"/>
          </p:nvPr>
        </p:nvSpPr>
        <p:spPr/>
        <p:txBody>
          <a:bodyPr/>
          <a:lstStyle/>
          <a:p>
            <a:r>
              <a:rPr lang="en-US" dirty="0" smtClean="0"/>
              <a:t>PowerShell</a:t>
            </a:r>
            <a:endParaRPr lang="en-US" dirty="0"/>
          </a:p>
        </p:txBody>
      </p:sp>
    </p:spTree>
    <p:extLst>
      <p:ext uri="{BB962C8B-B14F-4D97-AF65-F5344CB8AC3E}">
        <p14:creationId xmlns:p14="http://schemas.microsoft.com/office/powerpoint/2010/main" val="2763534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solidFill>
                  <a:schemeClr val="accent1"/>
                </a:solidFill>
                <a:hlinkClick r:id="rId2"/>
              </a:rPr>
              <a:t>SharePoint Online Management Shell</a:t>
            </a:r>
            <a:endParaRPr lang="en-US" dirty="0">
              <a:solidFill>
                <a:schemeClr val="accent1"/>
              </a:solidFill>
            </a:endParaRPr>
          </a:p>
        </p:txBody>
      </p:sp>
      <p:pic>
        <p:nvPicPr>
          <p:cNvPr id="5" name="Picture 4"/>
          <p:cNvPicPr>
            <a:picLocks noChangeAspect="1"/>
          </p:cNvPicPr>
          <p:nvPr/>
        </p:nvPicPr>
        <p:blipFill>
          <a:blip r:embed="rId3"/>
          <a:stretch>
            <a:fillRect/>
          </a:stretch>
        </p:blipFill>
        <p:spPr>
          <a:xfrm>
            <a:off x="503237" y="1117094"/>
            <a:ext cx="11153775" cy="586548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90885800"/>
      </p:ext>
    </p:extLst>
  </p:cSld>
  <p:clrMapOvr>
    <a:masterClrMapping/>
  </p:clrMapOvr>
  <p:transition>
    <p:fade/>
  </p:transition>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hlinkClick r:id="rId2"/>
              </a:rPr>
              <a:t>Command Builder</a:t>
            </a:r>
            <a:endParaRPr lang="en-US" dirty="0">
              <a:solidFill>
                <a:schemeClr val="accent1"/>
              </a:solidFill>
            </a:endParaRPr>
          </a:p>
        </p:txBody>
      </p:sp>
      <p:pic>
        <p:nvPicPr>
          <p:cNvPr id="4" name="Picture 3"/>
          <p:cNvPicPr>
            <a:picLocks noChangeAspect="1"/>
          </p:cNvPicPr>
          <p:nvPr/>
        </p:nvPicPr>
        <p:blipFill>
          <a:blip r:embed="rId3"/>
          <a:stretch>
            <a:fillRect/>
          </a:stretch>
        </p:blipFill>
        <p:spPr>
          <a:xfrm>
            <a:off x="655637" y="1128792"/>
            <a:ext cx="11508566" cy="57902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15877732"/>
      </p:ext>
    </p:extLst>
  </p:cSld>
  <p:clrMapOvr>
    <a:masterClrMapping/>
  </p:clrMapOvr>
  <p:transition>
    <p:fade/>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Windows PowerShell ISE</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586565" y="1180848"/>
            <a:ext cx="10584672" cy="569943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64956066"/>
      </p:ext>
    </p:extLst>
  </p:cSld>
  <p:clrMapOvr>
    <a:masterClrMapping/>
  </p:clrMapOvr>
  <p:transition>
    <p:fade/>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Command Help</a:t>
            </a:r>
            <a:endParaRPr lang="en-US" dirty="0">
              <a:solidFill>
                <a:schemeClr val="accent1"/>
              </a:solidFill>
            </a:endParaRPr>
          </a:p>
        </p:txBody>
      </p:sp>
      <p:pic>
        <p:nvPicPr>
          <p:cNvPr id="4" name="Picture 3"/>
          <p:cNvPicPr>
            <a:picLocks noChangeAspect="1"/>
          </p:cNvPicPr>
          <p:nvPr/>
        </p:nvPicPr>
        <p:blipFill>
          <a:blip r:embed="rId2"/>
          <a:stretch>
            <a:fillRect/>
          </a:stretch>
        </p:blipFill>
        <p:spPr>
          <a:xfrm>
            <a:off x="2212625" y="1212849"/>
            <a:ext cx="8013592" cy="562451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9511242"/>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High-level Office 365 Architecture</a:t>
            </a:r>
            <a:endParaRPr lang="en-US" dirty="0">
              <a:solidFill>
                <a:schemeClr val="accent1"/>
              </a:solidFill>
            </a:endParaRPr>
          </a:p>
        </p:txBody>
      </p:sp>
      <p:sp>
        <p:nvSpPr>
          <p:cNvPr id="48" name="Text Placeholder 16"/>
          <p:cNvSpPr txBox="1">
            <a:spLocks/>
          </p:cNvSpPr>
          <p:nvPr/>
        </p:nvSpPr>
        <p:spPr>
          <a:xfrm>
            <a:off x="450218" y="1217346"/>
            <a:ext cx="5764782" cy="786490"/>
          </a:xfrm>
          <a:prstGeom prst="rect">
            <a:avLst/>
          </a:prstGeom>
        </p:spPr>
        <p:txBody>
          <a:bodyPr>
            <a:noAutofit/>
          </a:bodyPr>
          <a:lst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48" dirty="0">
                <a:solidFill>
                  <a:schemeClr val="tx1"/>
                </a:solidFill>
                <a:latin typeface="+mn-lt"/>
              </a:rPr>
              <a:t>Cloud identity + directory synchronization</a:t>
            </a:r>
          </a:p>
          <a:p>
            <a:pPr marL="0" indent="0">
              <a:buNone/>
            </a:pPr>
            <a:r>
              <a:rPr lang="en-US" sz="2448" dirty="0">
                <a:solidFill>
                  <a:schemeClr val="tx1"/>
                </a:solidFill>
                <a:latin typeface="+mn-lt"/>
              </a:rPr>
              <a:t>Single sign on + directory synchronization</a:t>
            </a:r>
          </a:p>
        </p:txBody>
      </p:sp>
      <p:grpSp>
        <p:nvGrpSpPr>
          <p:cNvPr id="3" name="Group 2"/>
          <p:cNvGrpSpPr>
            <a:grpSpLocks noChangeAspect="1"/>
          </p:cNvGrpSpPr>
          <p:nvPr/>
        </p:nvGrpSpPr>
        <p:grpSpPr>
          <a:xfrm>
            <a:off x="539692" y="1562740"/>
            <a:ext cx="11884348" cy="5043602"/>
            <a:chOff x="609442" y="1233229"/>
            <a:chExt cx="12298706" cy="5219452"/>
          </a:xfrm>
        </p:grpSpPr>
        <p:sp>
          <p:nvSpPr>
            <p:cNvPr id="51" name="Cloud"/>
            <p:cNvSpPr>
              <a:spLocks noChangeAspect="1" noEditPoints="1" noChangeArrowheads="1"/>
            </p:cNvSpPr>
            <p:nvPr/>
          </p:nvSpPr>
          <p:spPr bwMode="auto">
            <a:xfrm>
              <a:off x="4299135" y="1233229"/>
              <a:ext cx="8609013" cy="5219452"/>
            </a:xfrm>
            <a:custGeom>
              <a:avLst/>
              <a:gdLst>
                <a:gd name="T0" fmla="*/ 67 w 21600"/>
                <a:gd name="T1" fmla="*/ 10800 h 21600"/>
                <a:gd name="T2" fmla="*/ 10800 w 21600"/>
                <a:gd name="T3" fmla="*/ 21577 h 21600"/>
                <a:gd name="T4" fmla="*/ 21582 w 21600"/>
                <a:gd name="T5" fmla="*/ 10800 h 21600"/>
                <a:gd name="T6" fmla="*/ 10800 w 21600"/>
                <a:gd name="T7" fmla="*/ 1235 h 21600"/>
                <a:gd name="T8" fmla="*/ 2977 w 21600"/>
                <a:gd name="T9" fmla="*/ 3262 h 21600"/>
                <a:gd name="T10" fmla="*/ 17087 w 21600"/>
                <a:gd name="T11" fmla="*/ 17337 h 21600"/>
              </a:gdLst>
              <a:ahLst/>
              <a:cxnLst>
                <a:cxn ang="0">
                  <a:pos x="T0" y="T1"/>
                </a:cxn>
                <a:cxn ang="0">
                  <a:pos x="T2" y="T3"/>
                </a:cxn>
                <a:cxn ang="0">
                  <a:pos x="T4" y="T5"/>
                </a:cxn>
                <a:cxn ang="0">
                  <a:pos x="T6" y="T7"/>
                </a:cxn>
              </a:cxnLst>
              <a:rect l="T8" t="T9" r="T10" b="T11"/>
              <a:pathLst>
                <a:path w="21600" h="21600" extrusionOk="0">
                  <a:moveTo>
                    <a:pt x="1949" y="7180"/>
                  </a:moveTo>
                  <a:cubicBezTo>
                    <a:pt x="841" y="7336"/>
                    <a:pt x="0" y="8613"/>
                    <a:pt x="0" y="10137"/>
                  </a:cubicBezTo>
                  <a:cubicBezTo>
                    <a:pt x="-1" y="11192"/>
                    <a:pt x="409" y="12169"/>
                    <a:pt x="1074" y="12702"/>
                  </a:cubicBezTo>
                  <a:lnTo>
                    <a:pt x="1063" y="12668"/>
                  </a:lnTo>
                  <a:cubicBezTo>
                    <a:pt x="685" y="13217"/>
                    <a:pt x="475" y="13940"/>
                    <a:pt x="475" y="14690"/>
                  </a:cubicBezTo>
                  <a:cubicBezTo>
                    <a:pt x="475" y="16325"/>
                    <a:pt x="1451" y="17650"/>
                    <a:pt x="2655" y="17650"/>
                  </a:cubicBezTo>
                  <a:cubicBezTo>
                    <a:pt x="2739" y="17650"/>
                    <a:pt x="2824" y="17643"/>
                    <a:pt x="2909" y="17629"/>
                  </a:cubicBezTo>
                  <a:lnTo>
                    <a:pt x="2897" y="17649"/>
                  </a:lnTo>
                  <a:cubicBezTo>
                    <a:pt x="3585" y="19288"/>
                    <a:pt x="4863" y="20300"/>
                    <a:pt x="6247" y="20300"/>
                  </a:cubicBezTo>
                  <a:cubicBezTo>
                    <a:pt x="6947" y="20299"/>
                    <a:pt x="7635" y="20039"/>
                    <a:pt x="8235" y="19546"/>
                  </a:cubicBezTo>
                  <a:lnTo>
                    <a:pt x="8229" y="19550"/>
                  </a:lnTo>
                  <a:cubicBezTo>
                    <a:pt x="8855" y="20829"/>
                    <a:pt x="9908" y="21597"/>
                    <a:pt x="11036" y="21597"/>
                  </a:cubicBezTo>
                  <a:cubicBezTo>
                    <a:pt x="12523" y="21596"/>
                    <a:pt x="13836" y="20267"/>
                    <a:pt x="14267" y="18324"/>
                  </a:cubicBezTo>
                  <a:lnTo>
                    <a:pt x="14270" y="18350"/>
                  </a:lnTo>
                  <a:cubicBezTo>
                    <a:pt x="14730" y="18740"/>
                    <a:pt x="15260" y="18947"/>
                    <a:pt x="15802" y="18947"/>
                  </a:cubicBezTo>
                  <a:cubicBezTo>
                    <a:pt x="17390" y="18946"/>
                    <a:pt x="18682" y="17205"/>
                    <a:pt x="18694" y="15045"/>
                  </a:cubicBezTo>
                  <a:lnTo>
                    <a:pt x="18689" y="15035"/>
                  </a:lnTo>
                  <a:cubicBezTo>
                    <a:pt x="20357" y="14710"/>
                    <a:pt x="21597" y="12765"/>
                    <a:pt x="21597" y="10472"/>
                  </a:cubicBezTo>
                  <a:cubicBezTo>
                    <a:pt x="21597" y="9456"/>
                    <a:pt x="21350" y="8469"/>
                    <a:pt x="20896" y="7663"/>
                  </a:cubicBezTo>
                  <a:lnTo>
                    <a:pt x="20889" y="7661"/>
                  </a:lnTo>
                  <a:cubicBezTo>
                    <a:pt x="21031" y="7208"/>
                    <a:pt x="21105" y="6721"/>
                    <a:pt x="21105" y="6228"/>
                  </a:cubicBezTo>
                  <a:cubicBezTo>
                    <a:pt x="21105" y="4588"/>
                    <a:pt x="20299" y="3150"/>
                    <a:pt x="19139" y="2719"/>
                  </a:cubicBezTo>
                  <a:lnTo>
                    <a:pt x="19148" y="2712"/>
                  </a:lnTo>
                  <a:cubicBezTo>
                    <a:pt x="18940" y="1142"/>
                    <a:pt x="17933" y="0"/>
                    <a:pt x="16758" y="0"/>
                  </a:cubicBezTo>
                  <a:cubicBezTo>
                    <a:pt x="16044" y="-1"/>
                    <a:pt x="15367" y="426"/>
                    <a:pt x="14905" y="1165"/>
                  </a:cubicBezTo>
                  <a:lnTo>
                    <a:pt x="14909" y="1170"/>
                  </a:lnTo>
                  <a:cubicBezTo>
                    <a:pt x="14497" y="432"/>
                    <a:pt x="13855" y="0"/>
                    <a:pt x="13174" y="0"/>
                  </a:cubicBezTo>
                  <a:cubicBezTo>
                    <a:pt x="12347" y="-1"/>
                    <a:pt x="11590" y="637"/>
                    <a:pt x="11221" y="1645"/>
                  </a:cubicBezTo>
                  <a:lnTo>
                    <a:pt x="11229" y="1694"/>
                  </a:lnTo>
                  <a:cubicBezTo>
                    <a:pt x="10730" y="1024"/>
                    <a:pt x="10058" y="650"/>
                    <a:pt x="9358" y="650"/>
                  </a:cubicBezTo>
                  <a:cubicBezTo>
                    <a:pt x="8372" y="649"/>
                    <a:pt x="7466" y="1391"/>
                    <a:pt x="7003" y="2578"/>
                  </a:cubicBezTo>
                  <a:lnTo>
                    <a:pt x="6995" y="2602"/>
                  </a:lnTo>
                  <a:cubicBezTo>
                    <a:pt x="6477" y="2189"/>
                    <a:pt x="5888" y="1972"/>
                    <a:pt x="5288" y="1972"/>
                  </a:cubicBezTo>
                  <a:cubicBezTo>
                    <a:pt x="3423" y="1972"/>
                    <a:pt x="1912" y="4029"/>
                    <a:pt x="1912" y="6567"/>
                  </a:cubicBezTo>
                  <a:cubicBezTo>
                    <a:pt x="1911" y="6774"/>
                    <a:pt x="1922" y="6981"/>
                    <a:pt x="1942" y="7186"/>
                  </a:cubicBezTo>
                  <a:close/>
                </a:path>
                <a:path w="21600" h="21600" fill="none" extrusionOk="0">
                  <a:moveTo>
                    <a:pt x="1074" y="12702"/>
                  </a:moveTo>
                  <a:cubicBezTo>
                    <a:pt x="1407" y="12969"/>
                    <a:pt x="1786" y="13110"/>
                    <a:pt x="2172" y="13110"/>
                  </a:cubicBezTo>
                  <a:cubicBezTo>
                    <a:pt x="2228" y="13109"/>
                    <a:pt x="2285" y="13107"/>
                    <a:pt x="2341" y="13101"/>
                  </a:cubicBezTo>
                </a:path>
                <a:path w="21600" h="21600" fill="none" extrusionOk="0">
                  <a:moveTo>
                    <a:pt x="2909" y="17629"/>
                  </a:moveTo>
                  <a:cubicBezTo>
                    <a:pt x="3099" y="17599"/>
                    <a:pt x="3285" y="17535"/>
                    <a:pt x="3463" y="17439"/>
                  </a:cubicBezTo>
                </a:path>
                <a:path w="21600" h="21600" fill="none" extrusionOk="0">
                  <a:moveTo>
                    <a:pt x="7895" y="18680"/>
                  </a:moveTo>
                  <a:cubicBezTo>
                    <a:pt x="7983" y="18985"/>
                    <a:pt x="8095" y="19277"/>
                    <a:pt x="8229" y="19550"/>
                  </a:cubicBezTo>
                </a:path>
                <a:path w="21600" h="21600" fill="none" extrusionOk="0">
                  <a:moveTo>
                    <a:pt x="14267" y="18324"/>
                  </a:moveTo>
                  <a:cubicBezTo>
                    <a:pt x="14336" y="18013"/>
                    <a:pt x="14380" y="17693"/>
                    <a:pt x="14400" y="17370"/>
                  </a:cubicBezTo>
                </a:path>
                <a:path w="21600" h="21600" fill="none" extrusionOk="0">
                  <a:moveTo>
                    <a:pt x="18694" y="15045"/>
                  </a:moveTo>
                  <a:cubicBezTo>
                    <a:pt x="18694" y="15034"/>
                    <a:pt x="18695" y="15024"/>
                    <a:pt x="18695" y="15013"/>
                  </a:cubicBezTo>
                  <a:cubicBezTo>
                    <a:pt x="18695" y="13508"/>
                    <a:pt x="18063" y="12136"/>
                    <a:pt x="17069" y="11477"/>
                  </a:cubicBezTo>
                </a:path>
                <a:path w="21600" h="21600" fill="none" extrusionOk="0">
                  <a:moveTo>
                    <a:pt x="20165" y="8999"/>
                  </a:moveTo>
                  <a:cubicBezTo>
                    <a:pt x="20479" y="8635"/>
                    <a:pt x="20726" y="8177"/>
                    <a:pt x="20889" y="7661"/>
                  </a:cubicBezTo>
                </a:path>
                <a:path w="21600" h="21600" fill="none" extrusionOk="0">
                  <a:moveTo>
                    <a:pt x="19186" y="3344"/>
                  </a:moveTo>
                  <a:cubicBezTo>
                    <a:pt x="19186" y="3328"/>
                    <a:pt x="19187" y="3313"/>
                    <a:pt x="19187" y="3297"/>
                  </a:cubicBezTo>
                  <a:cubicBezTo>
                    <a:pt x="19187" y="3101"/>
                    <a:pt x="19174" y="2905"/>
                    <a:pt x="19148" y="2712"/>
                  </a:cubicBezTo>
                </a:path>
                <a:path w="21600" h="21600" fill="none" extrusionOk="0">
                  <a:moveTo>
                    <a:pt x="14905" y="1165"/>
                  </a:moveTo>
                  <a:cubicBezTo>
                    <a:pt x="14754" y="1408"/>
                    <a:pt x="14629" y="1679"/>
                    <a:pt x="14535" y="1971"/>
                  </a:cubicBezTo>
                </a:path>
                <a:path w="21600" h="21600" fill="none" extrusionOk="0">
                  <a:moveTo>
                    <a:pt x="11221" y="1645"/>
                  </a:moveTo>
                  <a:cubicBezTo>
                    <a:pt x="11140" y="1866"/>
                    <a:pt x="11080" y="2099"/>
                    <a:pt x="11041" y="2340"/>
                  </a:cubicBezTo>
                </a:path>
                <a:path w="21600" h="21600" fill="none" extrusionOk="0">
                  <a:moveTo>
                    <a:pt x="7645" y="3276"/>
                  </a:moveTo>
                  <a:cubicBezTo>
                    <a:pt x="7449" y="3016"/>
                    <a:pt x="7231" y="2790"/>
                    <a:pt x="6995" y="2602"/>
                  </a:cubicBezTo>
                </a:path>
                <a:path w="21600" h="21600" fill="none" extrusionOk="0">
                  <a:moveTo>
                    <a:pt x="1942" y="7186"/>
                  </a:moveTo>
                  <a:cubicBezTo>
                    <a:pt x="1966" y="7426"/>
                    <a:pt x="2004" y="7663"/>
                    <a:pt x="2056" y="7895"/>
                  </a:cubicBezTo>
                </a:path>
              </a:pathLst>
            </a:custGeom>
            <a:noFill/>
            <a:ln w="19050">
              <a:solidFill>
                <a:schemeClr val="bg2">
                  <a:lumMod val="75000"/>
                </a:schemeClr>
              </a:solidFill>
            </a:ln>
          </p:spPr>
          <p:style>
            <a:lnRef idx="2">
              <a:schemeClr val="accent5"/>
            </a:lnRef>
            <a:fillRef idx="1">
              <a:schemeClr val="lt1"/>
            </a:fillRef>
            <a:effectRef idx="0">
              <a:schemeClr val="accent5"/>
            </a:effectRef>
            <a:fontRef idx="minor">
              <a:schemeClr val="dk1"/>
            </a:fontRef>
          </p:style>
          <p:txBody>
            <a:bodyPr wrap="none" lIns="77696" tIns="77696" rIns="77696" bIns="77696" rtlCol="0" anchor="ctr"/>
            <a:lstStyle/>
            <a:p>
              <a:pPr algn="ctr"/>
              <a:endParaRPr lang="en-US" sz="1530" dirty="0">
                <a:solidFill>
                  <a:schemeClr val="bg1"/>
                </a:solidFill>
                <a:cs typeface="Segoe UI" pitchFamily="34" charset="0"/>
              </a:endParaRPr>
            </a:p>
          </p:txBody>
        </p:sp>
        <p:sp>
          <p:nvSpPr>
            <p:cNvPr id="117" name="Rounded Rectangle 116"/>
            <p:cNvSpPr/>
            <p:nvPr/>
          </p:nvSpPr>
          <p:spPr bwMode="auto">
            <a:xfrm>
              <a:off x="7110154" y="2644536"/>
              <a:ext cx="1956497" cy="2701071"/>
            </a:xfrm>
            <a:prstGeom prst="roundRect">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3243" tIns="46621" rIns="93243" bIns="46621" numCol="1" spcCol="0" rtlCol="0" anchor="ctr" anchorCtr="0" compatLnSpc="1">
              <a:prstTxWarp prst="textNoShape">
                <a:avLst/>
              </a:prstTxWarp>
            </a:bodyPr>
            <a:lstStyle/>
            <a:p>
              <a:pPr algn="ctr" defTabSz="932145"/>
              <a:endParaRPr lang="en-US" sz="1632" dirty="0">
                <a:solidFill>
                  <a:schemeClr val="tx1"/>
                </a:solidFill>
              </a:endParaRPr>
            </a:p>
          </p:txBody>
        </p:sp>
        <p:sp>
          <p:nvSpPr>
            <p:cNvPr id="114" name="Rounded Rectangle 113"/>
            <p:cNvSpPr/>
            <p:nvPr/>
          </p:nvSpPr>
          <p:spPr bwMode="auto">
            <a:xfrm>
              <a:off x="609442" y="3048011"/>
              <a:ext cx="3351927" cy="2548118"/>
            </a:xfrm>
            <a:prstGeom prst="roundRect">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3243" tIns="46621" rIns="93243" bIns="46621" numCol="1" spcCol="0" rtlCol="0" anchor="ctr" anchorCtr="0" compatLnSpc="1">
              <a:prstTxWarp prst="textNoShape">
                <a:avLst/>
              </a:prstTxWarp>
            </a:bodyPr>
            <a:lstStyle/>
            <a:p>
              <a:pPr algn="ctr" defTabSz="932145"/>
              <a:endParaRPr lang="en-US" sz="1836" dirty="0">
                <a:solidFill>
                  <a:schemeClr val="tx1"/>
                </a:solidFill>
              </a:endParaRPr>
            </a:p>
          </p:txBody>
        </p:sp>
        <p:sp>
          <p:nvSpPr>
            <p:cNvPr id="115" name="TextBox 114"/>
            <p:cNvSpPr txBox="1"/>
            <p:nvPr/>
          </p:nvSpPr>
          <p:spPr>
            <a:xfrm>
              <a:off x="837328" y="3213557"/>
              <a:ext cx="2742484" cy="248509"/>
            </a:xfrm>
            <a:prstGeom prst="rect">
              <a:avLst/>
            </a:prstGeom>
            <a:noFill/>
          </p:spPr>
          <p:txBody>
            <a:bodyPr wrap="square" lIns="0" tIns="0" rIns="0" bIns="0" rtlCol="0">
              <a:spAutoFit/>
            </a:bodyPr>
            <a:lstStyle/>
            <a:p>
              <a:pPr algn="ctr"/>
              <a:r>
                <a:rPr lang="en-US" sz="1530" b="1" dirty="0" smtClean="0">
                  <a:solidFill>
                    <a:schemeClr val="bg1"/>
                  </a:solidFill>
                </a:rPr>
                <a:t>Customer </a:t>
              </a:r>
              <a:r>
                <a:rPr lang="en-US" sz="1530" b="1" dirty="0">
                  <a:solidFill>
                    <a:schemeClr val="bg1"/>
                  </a:solidFill>
                </a:rPr>
                <a:t>P</a:t>
              </a:r>
              <a:r>
                <a:rPr lang="en-US" sz="1530" b="1" dirty="0" smtClean="0">
                  <a:solidFill>
                    <a:schemeClr val="bg1"/>
                  </a:solidFill>
                </a:rPr>
                <a:t>remises</a:t>
              </a:r>
              <a:endParaRPr lang="en-US" sz="1530" b="1" dirty="0">
                <a:solidFill>
                  <a:schemeClr val="bg1"/>
                </a:solidFill>
              </a:endParaRPr>
            </a:p>
          </p:txBody>
        </p:sp>
        <p:sp>
          <p:nvSpPr>
            <p:cNvPr id="7" name="Isosceles Triangle 6"/>
            <p:cNvSpPr/>
            <p:nvPr/>
          </p:nvSpPr>
          <p:spPr>
            <a:xfrm>
              <a:off x="857030" y="4477337"/>
              <a:ext cx="971296" cy="568791"/>
            </a:xfrm>
            <a:prstGeom prst="triangle">
              <a:avLst/>
            </a:prstGeom>
            <a:solidFill>
              <a:schemeClr val="tx2"/>
            </a:solidFill>
            <a:ln>
              <a:solidFill>
                <a:schemeClr val="bg1"/>
              </a:solidFill>
            </a:ln>
          </p:spPr>
          <p:style>
            <a:lnRef idx="1">
              <a:schemeClr val="accent3"/>
            </a:lnRef>
            <a:fillRef idx="2">
              <a:schemeClr val="accent3"/>
            </a:fillRef>
            <a:effectRef idx="1">
              <a:schemeClr val="accent3"/>
            </a:effectRef>
            <a:fontRef idx="minor">
              <a:schemeClr val="dk1"/>
            </a:fontRef>
          </p:style>
          <p:txBody>
            <a:bodyPr lIns="0" tIns="0" rIns="0" bIns="33298" rtlCol="0" anchor="ctr"/>
            <a:lstStyle/>
            <a:p>
              <a:pPr algn="ctr"/>
              <a:r>
                <a:rPr lang="en-US" sz="1224" dirty="0">
                  <a:solidFill>
                    <a:schemeClr val="bg1"/>
                  </a:solidFill>
                </a:rPr>
                <a:t>AD</a:t>
              </a:r>
            </a:p>
          </p:txBody>
        </p:sp>
        <p:sp>
          <p:nvSpPr>
            <p:cNvPr id="9" name="Rounded Rectangle 8"/>
            <p:cNvSpPr/>
            <p:nvPr/>
          </p:nvSpPr>
          <p:spPr>
            <a:xfrm>
              <a:off x="2234619" y="4436236"/>
              <a:ext cx="1523603" cy="650993"/>
            </a:xfrm>
            <a:prstGeom prst="roundRect">
              <a:avLst/>
            </a:prstGeom>
            <a:solidFill>
              <a:schemeClr val="tx2"/>
            </a:solidFill>
            <a:ln>
              <a:solidFill>
                <a:schemeClr val="bg1"/>
              </a:solidFill>
            </a:ln>
          </p:spPr>
          <p:style>
            <a:lnRef idx="1">
              <a:schemeClr val="accent3"/>
            </a:lnRef>
            <a:fillRef idx="2">
              <a:schemeClr val="accent3"/>
            </a:fillRef>
            <a:effectRef idx="1">
              <a:schemeClr val="accent3"/>
            </a:effectRef>
            <a:fontRef idx="minor">
              <a:schemeClr val="dk1"/>
            </a:fontRef>
          </p:style>
          <p:txBody>
            <a:bodyPr lIns="0" tIns="0" rIns="0" bIns="33298" rtlCol="0" anchor="ctr"/>
            <a:lstStyle/>
            <a:p>
              <a:pPr algn="ctr"/>
              <a:r>
                <a:rPr lang="en-US" sz="1224" dirty="0">
                  <a:solidFill>
                    <a:schemeClr val="bg1"/>
                  </a:solidFill>
                </a:rPr>
                <a:t>MS Online Directory Sync</a:t>
              </a:r>
            </a:p>
          </p:txBody>
        </p:sp>
        <p:cxnSp>
          <p:nvCxnSpPr>
            <p:cNvPr id="10" name="Elbow Connector 9"/>
            <p:cNvCxnSpPr>
              <a:stCxn id="7" idx="5"/>
              <a:endCxn id="9" idx="1"/>
            </p:cNvCxnSpPr>
            <p:nvPr/>
          </p:nvCxnSpPr>
          <p:spPr>
            <a:xfrm>
              <a:off x="1585502" y="4761732"/>
              <a:ext cx="649116" cy="1"/>
            </a:xfrm>
            <a:prstGeom prst="bentConnector3">
              <a:avLst>
                <a:gd name="adj1" fmla="val 50000"/>
              </a:avLst>
            </a:prstGeom>
            <a:ln w="19050">
              <a:solidFill>
                <a:schemeClr val="bg1"/>
              </a:solidFill>
              <a:tailEnd type="arrow"/>
            </a:ln>
          </p:spPr>
          <p:style>
            <a:lnRef idx="2">
              <a:schemeClr val="accent1"/>
            </a:lnRef>
            <a:fillRef idx="0">
              <a:schemeClr val="accent1"/>
            </a:fillRef>
            <a:effectRef idx="1">
              <a:schemeClr val="accent1"/>
            </a:effectRef>
            <a:fontRef idx="minor">
              <a:schemeClr val="tx1"/>
            </a:fontRef>
          </p:style>
        </p:cxnSp>
        <p:sp>
          <p:nvSpPr>
            <p:cNvPr id="63" name="Rounded Rectangle 62"/>
            <p:cNvSpPr/>
            <p:nvPr/>
          </p:nvSpPr>
          <p:spPr>
            <a:xfrm>
              <a:off x="5499999" y="4429131"/>
              <a:ext cx="1453771" cy="667623"/>
            </a:xfrm>
            <a:prstGeom prst="roundRect">
              <a:avLst/>
            </a:prstGeom>
            <a:ln>
              <a:solidFill>
                <a:schemeClr val="bg1"/>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3256" tIns="46628" rIns="93256" bIns="46628" numCol="1" rtlCol="0" anchor="ctr" anchorCtr="0" compatLnSpc="1">
              <a:prstTxWarp prst="textNoShape">
                <a:avLst/>
              </a:prstTxWarp>
            </a:bodyPr>
            <a:lstStyle/>
            <a:p>
              <a:pPr algn="ctr" defTabSz="932290" fontAlgn="base">
                <a:spcBef>
                  <a:spcPct val="0"/>
                </a:spcBef>
                <a:spcAft>
                  <a:spcPct val="0"/>
                </a:spcAft>
              </a:pPr>
              <a:r>
                <a:rPr lang="en-US" sz="1428" dirty="0">
                  <a:gradFill>
                    <a:gsLst>
                      <a:gs pos="0">
                        <a:srgbClr val="FFFFFF"/>
                      </a:gs>
                      <a:gs pos="100000">
                        <a:srgbClr val="FFFFFF"/>
                      </a:gs>
                    </a:gsLst>
                    <a:lin ang="5400000" scaled="0"/>
                  </a:gradFill>
                </a:rPr>
                <a:t>Provisioning</a:t>
              </a:r>
            </a:p>
            <a:p>
              <a:pPr algn="ctr" defTabSz="932290" fontAlgn="base">
                <a:spcBef>
                  <a:spcPct val="0"/>
                </a:spcBef>
                <a:spcAft>
                  <a:spcPct val="0"/>
                </a:spcAft>
              </a:pPr>
              <a:r>
                <a:rPr lang="en-US" sz="1428" dirty="0">
                  <a:gradFill>
                    <a:gsLst>
                      <a:gs pos="0">
                        <a:srgbClr val="FFFFFF"/>
                      </a:gs>
                      <a:gs pos="100000">
                        <a:srgbClr val="FFFFFF"/>
                      </a:gs>
                    </a:gsLst>
                    <a:lin ang="5400000" scaled="0"/>
                  </a:gradFill>
                </a:rPr>
                <a:t>platform</a:t>
              </a:r>
            </a:p>
          </p:txBody>
        </p:sp>
        <p:cxnSp>
          <p:nvCxnSpPr>
            <p:cNvPr id="106" name="Elbow Connector 105"/>
            <p:cNvCxnSpPr>
              <a:stCxn id="9" idx="3"/>
              <a:endCxn id="63" idx="1"/>
            </p:cNvCxnSpPr>
            <p:nvPr/>
          </p:nvCxnSpPr>
          <p:spPr>
            <a:xfrm>
              <a:off x="3758227" y="4761734"/>
              <a:ext cx="1741777" cy="1209"/>
            </a:xfrm>
            <a:prstGeom prst="bentConnector3">
              <a:avLst>
                <a:gd name="adj1" fmla="val 50000"/>
              </a:avLst>
            </a:prstGeom>
            <a:ln w="28575">
              <a:solidFill>
                <a:schemeClr val="bg2">
                  <a:lumMod val="75000"/>
                </a:schemeClr>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31" name="Rounded Rectangle 130"/>
            <p:cNvSpPr/>
            <p:nvPr/>
          </p:nvSpPr>
          <p:spPr>
            <a:xfrm>
              <a:off x="10090572" y="4532767"/>
              <a:ext cx="1379821" cy="669387"/>
            </a:xfrm>
            <a:prstGeom prst="roundRect">
              <a:avLst/>
            </a:prstGeom>
            <a:solidFill>
              <a:schemeClr val="accent3"/>
            </a:solidFill>
            <a:ln/>
          </p:spPr>
          <p:style>
            <a:lnRef idx="1">
              <a:schemeClr val="accent3"/>
            </a:lnRef>
            <a:fillRef idx="3">
              <a:schemeClr val="accent3"/>
            </a:fillRef>
            <a:effectRef idx="2">
              <a:schemeClr val="accent3"/>
            </a:effectRef>
            <a:fontRef idx="minor">
              <a:schemeClr val="lt1"/>
            </a:fontRef>
          </p:style>
          <p:txBody>
            <a:bodyPr lIns="0" tIns="0" rIns="0" bIns="33298" rtlCol="0" anchor="ctr"/>
            <a:lstStyle/>
            <a:p>
              <a:pPr algn="ctr"/>
              <a:r>
                <a:rPr lang="en-US" sz="1428" dirty="0">
                  <a:solidFill>
                    <a:schemeClr val="tx1"/>
                  </a:solidFill>
                </a:rPr>
                <a:t>Lync</a:t>
              </a:r>
            </a:p>
            <a:p>
              <a:pPr algn="ctr"/>
              <a:r>
                <a:rPr lang="en-US" sz="1428" dirty="0">
                  <a:solidFill>
                    <a:schemeClr val="tx1"/>
                  </a:solidFill>
                </a:rPr>
                <a:t>Online</a:t>
              </a:r>
            </a:p>
          </p:txBody>
        </p:sp>
        <p:sp>
          <p:nvSpPr>
            <p:cNvPr id="128" name="Rounded Rectangle 127"/>
            <p:cNvSpPr/>
            <p:nvPr/>
          </p:nvSpPr>
          <p:spPr>
            <a:xfrm>
              <a:off x="10080996" y="3720424"/>
              <a:ext cx="1379821" cy="636431"/>
            </a:xfrm>
            <a:prstGeom prst="roundRect">
              <a:avLst/>
            </a:prstGeom>
            <a:solidFill>
              <a:schemeClr val="accent3"/>
            </a:solidFill>
            <a:ln/>
          </p:spPr>
          <p:style>
            <a:lnRef idx="1">
              <a:schemeClr val="accent3"/>
            </a:lnRef>
            <a:fillRef idx="3">
              <a:schemeClr val="accent3"/>
            </a:fillRef>
            <a:effectRef idx="2">
              <a:schemeClr val="accent3"/>
            </a:effectRef>
            <a:fontRef idx="minor">
              <a:schemeClr val="lt1"/>
            </a:fontRef>
          </p:style>
          <p:txBody>
            <a:bodyPr lIns="0" tIns="0" rIns="0" bIns="33298" rtlCol="0" anchor="ctr"/>
            <a:lstStyle/>
            <a:p>
              <a:pPr algn="ctr"/>
              <a:r>
                <a:rPr lang="en-US" sz="1428" dirty="0">
                  <a:solidFill>
                    <a:schemeClr val="tx1"/>
                  </a:solidFill>
                </a:rPr>
                <a:t>SharePoint </a:t>
              </a:r>
            </a:p>
            <a:p>
              <a:pPr algn="ctr"/>
              <a:r>
                <a:rPr lang="en-US" sz="1428" dirty="0">
                  <a:solidFill>
                    <a:schemeClr val="tx1"/>
                  </a:solidFill>
                </a:rPr>
                <a:t>Online</a:t>
              </a:r>
            </a:p>
          </p:txBody>
        </p:sp>
        <p:sp>
          <p:nvSpPr>
            <p:cNvPr id="40" name="Rounded Rectangle 39"/>
            <p:cNvSpPr/>
            <p:nvPr/>
          </p:nvSpPr>
          <p:spPr>
            <a:xfrm>
              <a:off x="10064515" y="2832850"/>
              <a:ext cx="1418906" cy="710179"/>
            </a:xfrm>
            <a:prstGeom prst="roundRect">
              <a:avLst/>
            </a:prstGeom>
            <a:solidFill>
              <a:schemeClr val="accent3"/>
            </a:solidFill>
            <a:ln/>
          </p:spPr>
          <p:style>
            <a:lnRef idx="1">
              <a:schemeClr val="accent3"/>
            </a:lnRef>
            <a:fillRef idx="3">
              <a:schemeClr val="accent3"/>
            </a:fillRef>
            <a:effectRef idx="2">
              <a:schemeClr val="accent3"/>
            </a:effectRef>
            <a:fontRef idx="minor">
              <a:schemeClr val="lt1"/>
            </a:fontRef>
          </p:style>
          <p:txBody>
            <a:bodyPr lIns="0" tIns="0" rIns="0" bIns="33298" rtlCol="0" anchor="ctr"/>
            <a:lstStyle/>
            <a:p>
              <a:pPr algn="ctr"/>
              <a:r>
                <a:rPr lang="en-US" sz="1428" dirty="0">
                  <a:solidFill>
                    <a:schemeClr val="tx1"/>
                  </a:solidFill>
                </a:rPr>
                <a:t>Exchange </a:t>
              </a:r>
            </a:p>
            <a:p>
              <a:pPr algn="ctr"/>
              <a:r>
                <a:rPr lang="en-US" sz="1428" dirty="0">
                  <a:solidFill>
                    <a:schemeClr val="tx1"/>
                  </a:solidFill>
                </a:rPr>
                <a:t>Online</a:t>
              </a:r>
            </a:p>
          </p:txBody>
        </p:sp>
        <p:sp>
          <p:nvSpPr>
            <p:cNvPr id="77" name="Rounded Rectangle 76"/>
            <p:cNvSpPr/>
            <p:nvPr/>
          </p:nvSpPr>
          <p:spPr>
            <a:xfrm>
              <a:off x="2234619" y="3575391"/>
              <a:ext cx="1523603" cy="761780"/>
            </a:xfrm>
            <a:prstGeom prst="roundRect">
              <a:avLst/>
            </a:prstGeom>
            <a:solidFill>
              <a:schemeClr val="tx2"/>
            </a:solidFill>
            <a:ln>
              <a:solidFill>
                <a:schemeClr val="bg1"/>
              </a:solidFill>
            </a:ln>
          </p:spPr>
          <p:style>
            <a:lnRef idx="1">
              <a:schemeClr val="accent3"/>
            </a:lnRef>
            <a:fillRef idx="2">
              <a:schemeClr val="accent3"/>
            </a:fillRef>
            <a:effectRef idx="1">
              <a:schemeClr val="accent3"/>
            </a:effectRef>
            <a:fontRef idx="minor">
              <a:schemeClr val="dk1"/>
            </a:fontRef>
          </p:style>
          <p:txBody>
            <a:bodyPr lIns="0" tIns="0" rIns="0" bIns="33298" rtlCol="0" anchor="ctr"/>
            <a:lstStyle/>
            <a:p>
              <a:pPr algn="ctr"/>
              <a:r>
                <a:rPr lang="en-US" sz="1224" dirty="0">
                  <a:solidFill>
                    <a:schemeClr val="bg1"/>
                  </a:solidFill>
                </a:rPr>
                <a:t>Active Directory Federation Server 2.0</a:t>
              </a:r>
            </a:p>
          </p:txBody>
        </p:sp>
        <p:cxnSp>
          <p:nvCxnSpPr>
            <p:cNvPr id="78" name="Straight Arrow Connector 77"/>
            <p:cNvCxnSpPr>
              <a:endCxn id="77" idx="1"/>
            </p:cNvCxnSpPr>
            <p:nvPr/>
          </p:nvCxnSpPr>
          <p:spPr>
            <a:xfrm flipV="1">
              <a:off x="1585502" y="3956279"/>
              <a:ext cx="649116" cy="766688"/>
            </a:xfrm>
            <a:prstGeom prst="straightConnector1">
              <a:avLst/>
            </a:prstGeom>
            <a:ln w="1905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79" name="Elbow Connector 78"/>
            <p:cNvCxnSpPr>
              <a:endCxn id="77" idx="3"/>
            </p:cNvCxnSpPr>
            <p:nvPr/>
          </p:nvCxnSpPr>
          <p:spPr>
            <a:xfrm rot="10800000" flipV="1">
              <a:off x="3758221" y="3180375"/>
              <a:ext cx="3662998" cy="775907"/>
            </a:xfrm>
            <a:prstGeom prst="curvedConnector3">
              <a:avLst>
                <a:gd name="adj1" fmla="val 64142"/>
              </a:avLst>
            </a:prstGeom>
            <a:ln w="28575">
              <a:solidFill>
                <a:schemeClr val="bg2">
                  <a:lumMod val="75000"/>
                </a:schemeClr>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80" name="Rectangle 79"/>
            <p:cNvSpPr/>
            <p:nvPr/>
          </p:nvSpPr>
          <p:spPr>
            <a:xfrm>
              <a:off x="4673132" y="3048005"/>
              <a:ext cx="844912" cy="428785"/>
            </a:xfrm>
            <a:prstGeom prst="rect">
              <a:avLst/>
            </a:prstGeom>
          </p:spPr>
          <p:txBody>
            <a:bodyPr wrap="none" lIns="93245" tIns="46623" rIns="93245" bIns="46623">
              <a:spAutoFit/>
            </a:bodyPr>
            <a:lstStyle/>
            <a:p>
              <a:r>
                <a:rPr lang="en-US" sz="2040" b="1" dirty="0">
                  <a:solidFill>
                    <a:srgbClr val="002060"/>
                  </a:solidFill>
                </a:rPr>
                <a:t>Trust</a:t>
              </a:r>
            </a:p>
          </p:txBody>
        </p:sp>
        <p:sp>
          <p:nvSpPr>
            <p:cNvPr id="81" name="Trapezoid 80"/>
            <p:cNvSpPr/>
            <p:nvPr/>
          </p:nvSpPr>
          <p:spPr bwMode="auto">
            <a:xfrm rot="5400000">
              <a:off x="763506" y="4306480"/>
              <a:ext cx="419757" cy="618690"/>
            </a:xfrm>
            <a:prstGeom prst="trapezoid">
              <a:avLst>
                <a:gd name="adj" fmla="val 29827"/>
              </a:avLst>
            </a:prstGeom>
            <a:solidFill>
              <a:srgbClr val="FFC000"/>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1"/>
            </a:lnRef>
            <a:fillRef idx="3">
              <a:schemeClr val="accent1"/>
            </a:fillRef>
            <a:effectRef idx="3">
              <a:schemeClr val="accent1"/>
            </a:effectRef>
            <a:fontRef idx="minor">
              <a:schemeClr val="lt1"/>
            </a:fontRef>
          </p:style>
          <p:txBody>
            <a:bodyPr vert="vert270" wrap="square" lIns="93243" tIns="46621" rIns="93243" bIns="46621" numCol="1" spcCol="0" rtlCol="0" anchor="ctr" anchorCtr="0" compatLnSpc="1">
              <a:prstTxWarp prst="textNoShape">
                <a:avLst/>
              </a:prstTxWarp>
            </a:bodyPr>
            <a:lstStyle/>
            <a:p>
              <a:pPr algn="ctr" defTabSz="932145"/>
              <a:r>
                <a:rPr lang="en-US" sz="1122" b="1" dirty="0">
                  <a:solidFill>
                    <a:schemeClr val="bg1"/>
                  </a:solidFill>
                </a:rPr>
                <a:t>IdP</a:t>
              </a:r>
            </a:p>
          </p:txBody>
        </p:sp>
        <p:sp>
          <p:nvSpPr>
            <p:cNvPr id="61" name="Flowchart: Magnetic Disk 60"/>
            <p:cNvSpPr/>
            <p:nvPr/>
          </p:nvSpPr>
          <p:spPr bwMode="auto">
            <a:xfrm>
              <a:off x="7528928" y="4310157"/>
              <a:ext cx="1083459" cy="900717"/>
            </a:xfrm>
            <a:prstGeom prst="flowChartMagneticDisk">
              <a:avLst/>
            </a:prstGeom>
            <a:ln>
              <a:solidFill>
                <a:schemeClr val="bg1"/>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3256" tIns="46628" rIns="93256" bIns="46628" numCol="1" rtlCol="0" anchor="ctr" anchorCtr="0" compatLnSpc="1">
              <a:prstTxWarp prst="textNoShape">
                <a:avLst/>
              </a:prstTxWarp>
            </a:bodyPr>
            <a:lstStyle/>
            <a:p>
              <a:pPr algn="ctr" defTabSz="932290" fontAlgn="base">
                <a:spcBef>
                  <a:spcPct val="0"/>
                </a:spcBef>
                <a:spcAft>
                  <a:spcPct val="0"/>
                </a:spcAft>
              </a:pPr>
              <a:r>
                <a:rPr lang="en-US" sz="1428" dirty="0">
                  <a:gradFill>
                    <a:gsLst>
                      <a:gs pos="0">
                        <a:srgbClr val="FFFFFF"/>
                      </a:gs>
                      <a:gs pos="100000">
                        <a:srgbClr val="FFFFFF"/>
                      </a:gs>
                    </a:gsLst>
                    <a:lin ang="5400000" scaled="0"/>
                  </a:gradFill>
                </a:rPr>
                <a:t>Directory</a:t>
              </a:r>
            </a:p>
            <a:p>
              <a:pPr algn="ctr" defTabSz="932290" fontAlgn="base">
                <a:spcBef>
                  <a:spcPct val="0"/>
                </a:spcBef>
                <a:spcAft>
                  <a:spcPct val="0"/>
                </a:spcAft>
              </a:pPr>
              <a:r>
                <a:rPr lang="en-US" sz="1428" dirty="0">
                  <a:gradFill>
                    <a:gsLst>
                      <a:gs pos="0">
                        <a:srgbClr val="FFFFFF"/>
                      </a:gs>
                      <a:gs pos="100000">
                        <a:srgbClr val="FFFFFF"/>
                      </a:gs>
                    </a:gsLst>
                    <a:lin ang="5400000" scaled="0"/>
                  </a:gradFill>
                </a:rPr>
                <a:t>Store</a:t>
              </a:r>
            </a:p>
          </p:txBody>
        </p:sp>
        <p:sp>
          <p:nvSpPr>
            <p:cNvPr id="125" name="Rounded Rectangle 124"/>
            <p:cNvSpPr/>
            <p:nvPr/>
          </p:nvSpPr>
          <p:spPr>
            <a:xfrm>
              <a:off x="5281824" y="3646683"/>
              <a:ext cx="1686971" cy="468117"/>
            </a:xfrm>
            <a:prstGeom prst="roundRect">
              <a:avLst/>
            </a:prstGeom>
            <a:ln>
              <a:solidFill>
                <a:schemeClr val="bg1"/>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3256" tIns="46628" rIns="93256" bIns="46628" numCol="1" rtlCol="0" anchor="ctr" anchorCtr="0" compatLnSpc="1">
              <a:prstTxWarp prst="textNoShape">
                <a:avLst/>
              </a:prstTxWarp>
            </a:bodyPr>
            <a:lstStyle/>
            <a:p>
              <a:pPr algn="ctr" defTabSz="932290" fontAlgn="base">
                <a:spcBef>
                  <a:spcPct val="0"/>
                </a:spcBef>
                <a:spcAft>
                  <a:spcPct val="0"/>
                </a:spcAft>
              </a:pPr>
              <a:r>
                <a:rPr lang="en-US" sz="1428" dirty="0">
                  <a:gradFill>
                    <a:gsLst>
                      <a:gs pos="0">
                        <a:srgbClr val="FFFFFF"/>
                      </a:gs>
                      <a:gs pos="100000">
                        <a:srgbClr val="FFFFFF"/>
                      </a:gs>
                    </a:gsLst>
                    <a:lin ang="5400000" scaled="0"/>
                  </a:gradFill>
                </a:rPr>
                <a:t>Admin Portal/</a:t>
              </a:r>
            </a:p>
            <a:p>
              <a:pPr algn="ctr" defTabSz="932290" fontAlgn="base">
                <a:spcBef>
                  <a:spcPct val="0"/>
                </a:spcBef>
                <a:spcAft>
                  <a:spcPct val="0"/>
                </a:spcAft>
              </a:pPr>
              <a:r>
                <a:rPr lang="en-US" sz="1428" dirty="0">
                  <a:gradFill>
                    <a:gsLst>
                      <a:gs pos="0">
                        <a:srgbClr val="FFFFFF"/>
                      </a:gs>
                      <a:gs pos="100000">
                        <a:srgbClr val="FFFFFF"/>
                      </a:gs>
                    </a:gsLst>
                    <a:lin ang="5400000" scaled="0"/>
                  </a:gradFill>
                </a:rPr>
                <a:t>PowerShell</a:t>
              </a:r>
            </a:p>
          </p:txBody>
        </p:sp>
        <p:cxnSp>
          <p:nvCxnSpPr>
            <p:cNvPr id="126" name="Elbow Connector 125"/>
            <p:cNvCxnSpPr>
              <a:stCxn id="125" idx="2"/>
              <a:endCxn id="63" idx="0"/>
            </p:cNvCxnSpPr>
            <p:nvPr/>
          </p:nvCxnSpPr>
          <p:spPr>
            <a:xfrm rot="16200000" flipH="1">
              <a:off x="6018936" y="4221179"/>
              <a:ext cx="314325" cy="101575"/>
            </a:xfrm>
            <a:prstGeom prst="curvedConnector3">
              <a:avLst>
                <a:gd name="adj1" fmla="val 23948"/>
              </a:avLst>
            </a:prstGeom>
            <a:ln w="28575">
              <a:solidFill>
                <a:schemeClr val="bg2">
                  <a:lumMod val="25000"/>
                </a:schemeClr>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46" name="Rounded Rectangle 45"/>
            <p:cNvSpPr/>
            <p:nvPr/>
          </p:nvSpPr>
          <p:spPr>
            <a:xfrm>
              <a:off x="7367281" y="2832853"/>
              <a:ext cx="1482109" cy="1316591"/>
            </a:xfrm>
            <a:prstGeom prst="roundRect">
              <a:avLst/>
            </a:prstGeom>
            <a:ln>
              <a:solidFill>
                <a:schemeClr val="bg1"/>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3256" tIns="46628" rIns="93256" bIns="46628" numCol="1" rtlCol="0" anchor="ctr" anchorCtr="0" compatLnSpc="1">
              <a:prstTxWarp prst="textNoShape">
                <a:avLst/>
              </a:prstTxWarp>
            </a:bodyPr>
            <a:lstStyle/>
            <a:p>
              <a:pPr algn="ctr" defTabSz="932290" fontAlgn="base">
                <a:spcBef>
                  <a:spcPct val="0"/>
                </a:spcBef>
                <a:spcAft>
                  <a:spcPct val="0"/>
                </a:spcAft>
              </a:pPr>
              <a:r>
                <a:rPr lang="en-US" sz="1428" spc="-41" dirty="0">
                  <a:gradFill>
                    <a:gsLst>
                      <a:gs pos="0">
                        <a:srgbClr val="FFFFFF"/>
                      </a:gs>
                      <a:gs pos="100000">
                        <a:srgbClr val="FFFFFF"/>
                      </a:gs>
                    </a:gsLst>
                    <a:lin ang="5400000" scaled="0"/>
                  </a:gradFill>
                </a:rPr>
                <a:t>Authentication platform</a:t>
              </a:r>
            </a:p>
          </p:txBody>
        </p:sp>
        <p:cxnSp>
          <p:nvCxnSpPr>
            <p:cNvPr id="62" name="Elbow Connector 61"/>
            <p:cNvCxnSpPr>
              <a:stCxn id="63" idx="3"/>
              <a:endCxn id="61" idx="2"/>
            </p:cNvCxnSpPr>
            <p:nvPr/>
          </p:nvCxnSpPr>
          <p:spPr>
            <a:xfrm flipV="1">
              <a:off x="6953770" y="4760511"/>
              <a:ext cx="575158" cy="2427"/>
            </a:xfrm>
            <a:prstGeom prst="bentConnector3">
              <a:avLst>
                <a:gd name="adj1" fmla="val 50000"/>
              </a:avLst>
            </a:prstGeom>
            <a:ln w="28575">
              <a:solidFill>
                <a:schemeClr val="bg2">
                  <a:lumMod val="75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42" name="Elbow Connector 41"/>
            <p:cNvCxnSpPr>
              <a:endCxn id="40" idx="1"/>
            </p:cNvCxnSpPr>
            <p:nvPr/>
          </p:nvCxnSpPr>
          <p:spPr>
            <a:xfrm>
              <a:off x="8738498" y="3180374"/>
              <a:ext cx="1326017" cy="7564"/>
            </a:xfrm>
            <a:prstGeom prst="bentConnector3">
              <a:avLst>
                <a:gd name="adj1" fmla="val 50000"/>
              </a:avLst>
            </a:prstGeom>
            <a:ln w="28575">
              <a:solidFill>
                <a:schemeClr val="bg2">
                  <a:lumMod val="75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45" name="Elbow Connector 44"/>
            <p:cNvCxnSpPr>
              <a:endCxn id="128" idx="1"/>
            </p:cNvCxnSpPr>
            <p:nvPr/>
          </p:nvCxnSpPr>
          <p:spPr>
            <a:xfrm>
              <a:off x="8738499" y="3180374"/>
              <a:ext cx="1342494" cy="858260"/>
            </a:xfrm>
            <a:prstGeom prst="bentConnector3">
              <a:avLst>
                <a:gd name="adj1" fmla="val 62017"/>
              </a:avLst>
            </a:prstGeom>
            <a:ln w="28575">
              <a:solidFill>
                <a:schemeClr val="bg2">
                  <a:lumMod val="75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47" name="Elbow Connector 46"/>
            <p:cNvCxnSpPr/>
            <p:nvPr/>
          </p:nvCxnSpPr>
          <p:spPr>
            <a:xfrm>
              <a:off x="8738499" y="3180374"/>
              <a:ext cx="1352070" cy="1687084"/>
            </a:xfrm>
            <a:prstGeom prst="bentConnector3">
              <a:avLst>
                <a:gd name="adj1" fmla="val 61932"/>
              </a:avLst>
            </a:prstGeom>
            <a:ln w="28575">
              <a:solidFill>
                <a:schemeClr val="bg2">
                  <a:lumMod val="75000"/>
                </a:schemeClr>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18" name="Trapezoid 17"/>
            <p:cNvSpPr/>
            <p:nvPr/>
          </p:nvSpPr>
          <p:spPr bwMode="auto">
            <a:xfrm rot="16200000">
              <a:off x="8694131" y="3653611"/>
              <a:ext cx="523101" cy="704078"/>
            </a:xfrm>
            <a:prstGeom prst="trapezoid">
              <a:avLst>
                <a:gd name="adj" fmla="val 29827"/>
              </a:avLst>
            </a:prstGeom>
            <a:solidFill>
              <a:schemeClr val="accent3"/>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1"/>
            </a:lnRef>
            <a:fillRef idx="3">
              <a:schemeClr val="accent1"/>
            </a:fillRef>
            <a:effectRef idx="3">
              <a:schemeClr val="accent1"/>
            </a:effectRef>
            <a:fontRef idx="minor">
              <a:schemeClr val="lt1"/>
            </a:fontRef>
          </p:style>
          <p:txBody>
            <a:bodyPr vert="vert" wrap="square" lIns="93243" tIns="46621" rIns="93243" bIns="46621" numCol="1" spcCol="0" rtlCol="0" anchor="ctr" anchorCtr="0" compatLnSpc="1">
              <a:prstTxWarp prst="textNoShape">
                <a:avLst/>
              </a:prstTxWarp>
            </a:bodyPr>
            <a:lstStyle/>
            <a:p>
              <a:pPr algn="ctr" defTabSz="932145"/>
              <a:r>
                <a:rPr lang="en-US" sz="1224" b="1" dirty="0">
                  <a:solidFill>
                    <a:schemeClr val="bg1"/>
                  </a:solidFill>
                </a:rPr>
                <a:t>IdP</a:t>
              </a:r>
              <a:endParaRPr lang="en-US" sz="1632" b="1" dirty="0">
                <a:solidFill>
                  <a:schemeClr val="bg1"/>
                </a:solidFill>
              </a:endParaRPr>
            </a:p>
          </p:txBody>
        </p:sp>
        <p:pic>
          <p:nvPicPr>
            <p:cNvPr id="49" name="Picture 48" descr="C:\Program Files\Microsoft Resource DVD Artwork\DVD_ART\Artwork_Imagery\HARDWARE_IMAGERY\Illustration - Misc Hardware\Windows Vista Illustration Icons\Generic User.png"/>
            <p:cNvPicPr>
              <a:picLocks noChangeAspect="1" noChangeArrowheads="1"/>
            </p:cNvPicPr>
            <p:nvPr/>
          </p:nvPicPr>
          <p:blipFill>
            <a:blip r:embed="rId3" cstate="print"/>
            <a:srcRect/>
            <a:stretch>
              <a:fillRect/>
            </a:stretch>
          </p:blipFill>
          <p:spPr bwMode="auto">
            <a:xfrm flipH="1">
              <a:off x="1065212" y="5084558"/>
              <a:ext cx="419656" cy="384298"/>
            </a:xfrm>
            <a:prstGeom prst="rect">
              <a:avLst/>
            </a:prstGeom>
            <a:noFill/>
          </p:spPr>
        </p:pic>
        <p:pic>
          <p:nvPicPr>
            <p:cNvPr id="50" name="Picture 49" descr="C:\Program Files\Microsoft Resource DVD Artwork\DVD_ART\Artwork_Imagery\HARDWARE_IMAGERY\Illustration - Misc Hardware\Windows Vista Illustration Icons\Generic User.png"/>
            <p:cNvPicPr>
              <a:picLocks noChangeAspect="1" noChangeArrowheads="1"/>
            </p:cNvPicPr>
            <p:nvPr/>
          </p:nvPicPr>
          <p:blipFill>
            <a:blip r:embed="rId3" cstate="print"/>
            <a:srcRect/>
            <a:stretch>
              <a:fillRect/>
            </a:stretch>
          </p:blipFill>
          <p:spPr bwMode="auto">
            <a:xfrm flipH="1">
              <a:off x="8192731" y="4953772"/>
              <a:ext cx="419656" cy="391835"/>
            </a:xfrm>
            <a:prstGeom prst="rect">
              <a:avLst/>
            </a:prstGeom>
            <a:noFill/>
          </p:spPr>
        </p:pic>
        <p:pic>
          <p:nvPicPr>
            <p:cNvPr id="52" name="Picture 51" descr="C:\Program Files\Microsoft Resource DVD Artwork\DVD_ART\Artwork_Imagery\HARDWARE_IMAGERY\Illustration - Misc Hardware\Windows Vista Illustration Icons\Generic User.png"/>
            <p:cNvPicPr>
              <a:picLocks noChangeAspect="1" noChangeArrowheads="1"/>
            </p:cNvPicPr>
            <p:nvPr/>
          </p:nvPicPr>
          <p:blipFill>
            <a:blip r:embed="rId3" cstate="print"/>
            <a:srcRect/>
            <a:stretch>
              <a:fillRect/>
            </a:stretch>
          </p:blipFill>
          <p:spPr bwMode="auto">
            <a:xfrm flipH="1">
              <a:off x="8192731" y="4953772"/>
              <a:ext cx="419656" cy="391835"/>
            </a:xfrm>
            <a:prstGeom prst="rect">
              <a:avLst/>
            </a:prstGeom>
            <a:noFill/>
          </p:spPr>
        </p:pic>
        <p:pic>
          <p:nvPicPr>
            <p:cNvPr id="55" name="Picture 54" descr="C:\Program Files\Microsoft Resource DVD Artwork\DVD_ART\Artwork_Imagery\HARDWARE_IMAGERY\Illustration - Misc Hardware\Windows Vista Illustration Icons\Generic User.png"/>
            <p:cNvPicPr>
              <a:picLocks noChangeAspect="1" noChangeArrowheads="1"/>
            </p:cNvPicPr>
            <p:nvPr/>
          </p:nvPicPr>
          <p:blipFill>
            <a:blip r:embed="rId3" cstate="print"/>
            <a:srcRect/>
            <a:stretch>
              <a:fillRect/>
            </a:stretch>
          </p:blipFill>
          <p:spPr bwMode="auto">
            <a:xfrm flipH="1">
              <a:off x="8192731" y="4953772"/>
              <a:ext cx="419656" cy="391835"/>
            </a:xfrm>
            <a:prstGeom prst="rect">
              <a:avLst/>
            </a:prstGeom>
            <a:noFill/>
          </p:spPr>
        </p:pic>
        <p:pic>
          <p:nvPicPr>
            <p:cNvPr id="56" name="Picture 55" descr="C:\Program Files\Microsoft Resource DVD Artwork\DVD_ART\Artwork_Imagery\HARDWARE_IMAGERY\Illustration - Misc Hardware\Windows Vista Illustration Icons\Generic User.png"/>
            <p:cNvPicPr>
              <a:picLocks noChangeAspect="1" noChangeArrowheads="1"/>
            </p:cNvPicPr>
            <p:nvPr/>
          </p:nvPicPr>
          <p:blipFill>
            <a:blip r:embed="rId3" cstate="print"/>
            <a:srcRect/>
            <a:stretch>
              <a:fillRect/>
            </a:stretch>
          </p:blipFill>
          <p:spPr bwMode="auto">
            <a:xfrm flipH="1">
              <a:off x="8192731" y="4953772"/>
              <a:ext cx="419656" cy="391835"/>
            </a:xfrm>
            <a:prstGeom prst="rect">
              <a:avLst/>
            </a:prstGeom>
            <a:noFill/>
          </p:spPr>
        </p:pic>
        <p:pic>
          <p:nvPicPr>
            <p:cNvPr id="57" name="Picture 56" descr="C:\Program Files\Microsoft Resource DVD Artwork\DVD_ART\Artwork_Imagery\HARDWARE_IMAGERY\Illustration - Misc Hardware\Windows Vista Illustration Icons\Generic User.png"/>
            <p:cNvPicPr>
              <a:picLocks noChangeAspect="1" noChangeArrowheads="1"/>
            </p:cNvPicPr>
            <p:nvPr/>
          </p:nvPicPr>
          <p:blipFill>
            <a:blip r:embed="rId3" cstate="print"/>
            <a:srcRect/>
            <a:stretch>
              <a:fillRect/>
            </a:stretch>
          </p:blipFill>
          <p:spPr bwMode="auto">
            <a:xfrm flipH="1">
              <a:off x="8192731" y="4956048"/>
              <a:ext cx="419656" cy="391835"/>
            </a:xfrm>
            <a:prstGeom prst="rect">
              <a:avLst/>
            </a:prstGeom>
            <a:noFill/>
          </p:spPr>
        </p:pic>
        <p:sp>
          <p:nvSpPr>
            <p:cNvPr id="43" name="Rounded Rectangle 42"/>
            <p:cNvSpPr/>
            <p:nvPr/>
          </p:nvSpPr>
          <p:spPr bwMode="auto">
            <a:xfrm>
              <a:off x="9989304" y="1863429"/>
              <a:ext cx="1478538" cy="763991"/>
            </a:xfrm>
            <a:prstGeom prst="roundRect">
              <a:avLst/>
            </a:prstGeom>
            <a:solidFill>
              <a:schemeClr val="tx2"/>
            </a:solidFill>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3247" tIns="46623" rIns="93247" bIns="46623" numCol="1" spcCol="0" rtlCol="0" anchor="ctr" anchorCtr="0" compatLnSpc="1">
              <a:prstTxWarp prst="textNoShape">
                <a:avLst/>
              </a:prstTxWarp>
            </a:bodyPr>
            <a:lstStyle/>
            <a:p>
              <a:pPr algn="ctr" defTabSz="932185"/>
              <a:endParaRPr lang="en-US" sz="1632" dirty="0">
                <a:solidFill>
                  <a:schemeClr val="tx1"/>
                </a:solidFill>
              </a:endParaRPr>
            </a:p>
          </p:txBody>
        </p:sp>
        <p:pic>
          <p:nvPicPr>
            <p:cNvPr id="53" name="Picture 5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80032" y="2008223"/>
              <a:ext cx="1302967" cy="451346"/>
            </a:xfrm>
            <a:prstGeom prst="rect">
              <a:avLst/>
            </a:prstGeom>
            <a:solidFill>
              <a:schemeClr val="tx2"/>
            </a:solidFill>
          </p:spPr>
        </p:pic>
      </p:grpSp>
    </p:spTree>
    <p:extLst>
      <p:ext uri="{BB962C8B-B14F-4D97-AF65-F5344CB8AC3E}">
        <p14:creationId xmlns:p14="http://schemas.microsoft.com/office/powerpoint/2010/main" val="206669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8">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Advanced Admin Scenarios</a:t>
            </a:r>
            <a:endParaRPr lang="en-US" dirty="0"/>
          </a:p>
        </p:txBody>
      </p:sp>
    </p:spTree>
    <p:extLst>
      <p:ext uri="{BB962C8B-B14F-4D97-AF65-F5344CB8AC3E}">
        <p14:creationId xmlns:p14="http://schemas.microsoft.com/office/powerpoint/2010/main" val="1959713918"/>
      </p:ext>
    </p:extLst>
  </p:cSld>
  <p:clrMapOvr>
    <a:masterClrMapping/>
  </p:clrMapOvr>
  <p:transition>
    <p:fade/>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solidFill>
                  <a:schemeClr val="accent1"/>
                </a:solidFill>
              </a:rPr>
              <a:t>Advanced Self Service Site Collection Provisioning</a:t>
            </a:r>
            <a:endParaRPr lang="en-US" sz="4400" dirty="0">
              <a:solidFill>
                <a:schemeClr val="accent1"/>
              </a:solidFill>
            </a:endParaRPr>
          </a:p>
        </p:txBody>
      </p:sp>
      <p:pic>
        <p:nvPicPr>
          <p:cNvPr id="5" name="Picture 4"/>
          <p:cNvPicPr>
            <a:picLocks noChangeAspect="1"/>
          </p:cNvPicPr>
          <p:nvPr/>
        </p:nvPicPr>
        <p:blipFill>
          <a:blip r:embed="rId2"/>
          <a:stretch>
            <a:fillRect/>
          </a:stretch>
        </p:blipFill>
        <p:spPr>
          <a:xfrm>
            <a:off x="2941637" y="990019"/>
            <a:ext cx="5743575" cy="59817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85090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p:cNvSpPr>
            <a:spLocks noGrp="1"/>
          </p:cNvSpPr>
          <p:nvPr>
            <p:ph type="title"/>
          </p:nvPr>
        </p:nvSpPr>
        <p:spPr>
          <a:xfrm>
            <a:off x="575166" y="374319"/>
            <a:ext cx="11884782" cy="917206"/>
          </a:xfrm>
        </p:spPr>
        <p:txBody>
          <a:bodyPr/>
          <a:lstStyle/>
          <a:p>
            <a:r>
              <a:rPr lang="en-US" dirty="0" smtClean="0">
                <a:solidFill>
                  <a:schemeClr val="accent1"/>
                </a:solidFill>
              </a:rPr>
              <a:t>Additional Automation Options</a:t>
            </a:r>
            <a:endParaRPr lang="en-US" dirty="0">
              <a:solidFill>
                <a:schemeClr val="accent1"/>
              </a:solidFill>
            </a:endParaRPr>
          </a:p>
        </p:txBody>
      </p:sp>
      <p:sp>
        <p:nvSpPr>
          <p:cNvPr id="26" name="Rectangle 25"/>
          <p:cNvSpPr/>
          <p:nvPr/>
        </p:nvSpPr>
        <p:spPr bwMode="auto">
          <a:xfrm>
            <a:off x="2104783" y="2278062"/>
            <a:ext cx="2742097" cy="274075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smtClean="0">
                <a:gradFill>
                  <a:gsLst>
                    <a:gs pos="0">
                      <a:srgbClr val="FFFFFF"/>
                    </a:gs>
                    <a:gs pos="100000">
                      <a:srgbClr val="FFFFFF"/>
                    </a:gs>
                  </a:gsLst>
                  <a:lin ang="5400000" scaled="0"/>
                </a:gradFill>
                <a:ea typeface="Segoe UI" pitchFamily="34" charset="0"/>
                <a:cs typeface="Segoe UI" pitchFamily="34" charset="0"/>
              </a:rPr>
              <a:t>Client Side Object Model (CSOM)</a:t>
            </a:r>
            <a:endParaRPr lang="en-US" sz="2856" dirty="0">
              <a:gradFill>
                <a:gsLst>
                  <a:gs pos="0">
                    <a:srgbClr val="FFFFFF"/>
                  </a:gs>
                  <a:gs pos="100000">
                    <a:srgbClr val="FFFFFF"/>
                  </a:gs>
                </a:gsLst>
                <a:lin ang="5400000" scaled="0"/>
              </a:gradFill>
              <a:ea typeface="Segoe UI" pitchFamily="34" charset="0"/>
              <a:cs typeface="Segoe UI" pitchFamily="34" charset="0"/>
            </a:endParaRPr>
          </a:p>
        </p:txBody>
      </p:sp>
      <p:sp>
        <p:nvSpPr>
          <p:cNvPr id="27" name="Rectangle 26"/>
          <p:cNvSpPr/>
          <p:nvPr/>
        </p:nvSpPr>
        <p:spPr bwMode="auto">
          <a:xfrm>
            <a:off x="4846637" y="2278062"/>
            <a:ext cx="2742097" cy="274075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smtClean="0">
                <a:gradFill>
                  <a:gsLst>
                    <a:gs pos="0">
                      <a:srgbClr val="FFFFFF"/>
                    </a:gs>
                    <a:gs pos="100000">
                      <a:srgbClr val="FFFFFF"/>
                    </a:gs>
                  </a:gsLst>
                  <a:lin ang="5400000" scaled="0"/>
                </a:gradFill>
                <a:ea typeface="Segoe UI" pitchFamily="34" charset="0"/>
                <a:cs typeface="Segoe UI" pitchFamily="34" charset="0"/>
              </a:rPr>
              <a:t>Hosting Apps in Azure</a:t>
            </a:r>
            <a:endParaRPr lang="en-US" sz="2856" dirty="0">
              <a:gradFill>
                <a:gsLst>
                  <a:gs pos="0">
                    <a:srgbClr val="FFFFFF"/>
                  </a:gs>
                  <a:gs pos="100000">
                    <a:srgbClr val="FFFFFF"/>
                  </a:gs>
                </a:gsLst>
                <a:lin ang="5400000" scaled="0"/>
              </a:gradFill>
              <a:ea typeface="Segoe UI" pitchFamily="34" charset="0"/>
              <a:cs typeface="Segoe UI" pitchFamily="34" charset="0"/>
            </a:endParaRPr>
          </a:p>
        </p:txBody>
      </p:sp>
      <p:sp>
        <p:nvSpPr>
          <p:cNvPr id="29" name="Rectangle 28"/>
          <p:cNvSpPr/>
          <p:nvPr/>
        </p:nvSpPr>
        <p:spPr bwMode="auto">
          <a:xfrm>
            <a:off x="7588734" y="2278061"/>
            <a:ext cx="2742097" cy="2740751"/>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a:gradFill>
                  <a:gsLst>
                    <a:gs pos="0">
                      <a:srgbClr val="FFFFFF"/>
                    </a:gs>
                    <a:gs pos="100000">
                      <a:srgbClr val="FFFFFF"/>
                    </a:gs>
                  </a:gsLst>
                  <a:lin ang="5400000" scaled="0"/>
                </a:gradFill>
                <a:ea typeface="Segoe UI" pitchFamily="34" charset="0"/>
                <a:cs typeface="Segoe UI" pitchFamily="34" charset="0"/>
              </a:rPr>
              <a:t>3</a:t>
            </a:r>
            <a:r>
              <a:rPr lang="en-US" sz="2856" baseline="30000" dirty="0">
                <a:gradFill>
                  <a:gsLst>
                    <a:gs pos="0">
                      <a:srgbClr val="FFFFFF"/>
                    </a:gs>
                    <a:gs pos="100000">
                      <a:srgbClr val="FFFFFF"/>
                    </a:gs>
                  </a:gsLst>
                  <a:lin ang="5400000" scaled="0"/>
                </a:gradFill>
                <a:ea typeface="Segoe UI" pitchFamily="34" charset="0"/>
                <a:cs typeface="Segoe UI" pitchFamily="34" charset="0"/>
              </a:rPr>
              <a:t>rd</a:t>
            </a:r>
            <a:r>
              <a:rPr lang="en-US" sz="2856" dirty="0">
                <a:gradFill>
                  <a:gsLst>
                    <a:gs pos="0">
                      <a:srgbClr val="FFFFFF"/>
                    </a:gs>
                    <a:gs pos="100000">
                      <a:srgbClr val="FFFFFF"/>
                    </a:gs>
                  </a:gsLst>
                  <a:lin ang="5400000" scaled="0"/>
                </a:gradFill>
                <a:ea typeface="Segoe UI" pitchFamily="34" charset="0"/>
                <a:cs typeface="Segoe UI" pitchFamily="34" charset="0"/>
              </a:rPr>
              <a:t> Party Tools</a:t>
            </a:r>
          </a:p>
          <a:p>
            <a:pPr defTabSz="932103" fontAlgn="base">
              <a:spcBef>
                <a:spcPct val="0"/>
              </a:spcBef>
              <a:spcAft>
                <a:spcPct val="0"/>
              </a:spcAft>
            </a:pPr>
            <a:endParaRPr lang="en-US" sz="2856"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997395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ppt_x"/>
                                          </p:val>
                                        </p:tav>
                                        <p:tav tm="100000">
                                          <p:val>
                                            <p:strVal val="#ppt_x"/>
                                          </p:val>
                                        </p:tav>
                                      </p:tavLst>
                                    </p:anim>
                                    <p:anim calcmode="lin" valueType="num">
                                      <p:cBhvr additive="base">
                                        <p:cTn id="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7"/>
                                        </p:tgtEl>
                                        <p:attrNameLst>
                                          <p:attrName>style.visibility</p:attrName>
                                        </p:attrNameLst>
                                      </p:cBhvr>
                                      <p:to>
                                        <p:strVal val="visible"/>
                                      </p:to>
                                    </p:set>
                                    <p:anim calcmode="lin" valueType="num">
                                      <p:cBhvr additive="base">
                                        <p:cTn id="13" dur="500" fill="hold"/>
                                        <p:tgtEl>
                                          <p:spTgt spid="27"/>
                                        </p:tgtEl>
                                        <p:attrNameLst>
                                          <p:attrName>ppt_x</p:attrName>
                                        </p:attrNameLst>
                                      </p:cBhvr>
                                      <p:tavLst>
                                        <p:tav tm="0">
                                          <p:val>
                                            <p:strVal val="#ppt_x"/>
                                          </p:val>
                                        </p:tav>
                                        <p:tav tm="100000">
                                          <p:val>
                                            <p:strVal val="#ppt_x"/>
                                          </p:val>
                                        </p:tav>
                                      </p:tavLst>
                                    </p:anim>
                                    <p:anim calcmode="lin" valueType="num">
                                      <p:cBhvr additive="base">
                                        <p:cTn id="14"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9"/>
                                        </p:tgtEl>
                                        <p:attrNameLst>
                                          <p:attrName>style.visibility</p:attrName>
                                        </p:attrNameLst>
                                      </p:cBhvr>
                                      <p:to>
                                        <p:strVal val="visible"/>
                                      </p:to>
                                    </p:set>
                                    <p:anim calcmode="lin" valueType="num">
                                      <p:cBhvr additive="base">
                                        <p:cTn id="19" dur="500" fill="hold"/>
                                        <p:tgtEl>
                                          <p:spTgt spid="29"/>
                                        </p:tgtEl>
                                        <p:attrNameLst>
                                          <p:attrName>ppt_x</p:attrName>
                                        </p:attrNameLst>
                                      </p:cBhvr>
                                      <p:tavLst>
                                        <p:tav tm="0">
                                          <p:val>
                                            <p:strVal val="#ppt_x"/>
                                          </p:val>
                                        </p:tav>
                                        <p:tav tm="100000">
                                          <p:val>
                                            <p:strVal val="#ppt_x"/>
                                          </p:val>
                                        </p:tav>
                                      </p:tavLst>
                                    </p:anim>
                                    <p:anim calcmode="lin" valueType="num">
                                      <p:cBhvr additive="base">
                                        <p:cTn id="20"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9" grpId="0" animBg="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dirty="0"/>
          </a:p>
        </p:txBody>
      </p:sp>
    </p:spTree>
    <p:extLst>
      <p:ext uri="{BB962C8B-B14F-4D97-AF65-F5344CB8AC3E}">
        <p14:creationId xmlns:p14="http://schemas.microsoft.com/office/powerpoint/2010/main" val="398678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SharePoint Online Service Description</a:t>
            </a:r>
            <a:endParaRPr lang="en-US" dirty="0">
              <a:solidFill>
                <a:schemeClr val="accent1"/>
              </a:solidFill>
            </a:endParaRPr>
          </a:p>
        </p:txBody>
      </p:sp>
      <p:sp>
        <p:nvSpPr>
          <p:cNvPr id="5" name="Rectangle 4"/>
          <p:cNvSpPr/>
          <p:nvPr/>
        </p:nvSpPr>
        <p:spPr>
          <a:xfrm>
            <a:off x="531948" y="6390053"/>
            <a:ext cx="4322452" cy="542399"/>
          </a:xfrm>
          <a:prstGeom prst="rect">
            <a:avLst/>
          </a:prstGeom>
        </p:spPr>
        <p:txBody>
          <a:bodyPr wrap="square">
            <a:spAutoFit/>
          </a:bodyPr>
          <a:lstStyle/>
          <a:p>
            <a:r>
              <a:rPr lang="en-US" sz="2856" b="1" dirty="0">
                <a:hlinkClick r:id="rId2"/>
              </a:rPr>
              <a:t>http://aka.ms/sposd</a:t>
            </a:r>
            <a:endParaRPr lang="en-US" sz="2856" b="1" dirty="0"/>
          </a:p>
        </p:txBody>
      </p:sp>
      <p:pic>
        <p:nvPicPr>
          <p:cNvPr id="6" name="Picture 5"/>
          <p:cNvPicPr>
            <a:picLocks noChangeAspect="1"/>
          </p:cNvPicPr>
          <p:nvPr/>
        </p:nvPicPr>
        <p:blipFill>
          <a:blip r:embed="rId3"/>
          <a:stretch>
            <a:fillRect/>
          </a:stretch>
        </p:blipFill>
        <p:spPr>
          <a:xfrm>
            <a:off x="1532436" y="1212849"/>
            <a:ext cx="8533267" cy="477648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32262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SharePoint Online Limits</a:t>
            </a:r>
            <a:endParaRPr lang="en-US" dirty="0">
              <a:solidFill>
                <a:schemeClr val="accent1"/>
              </a:solidFill>
            </a:endParaRPr>
          </a:p>
        </p:txBody>
      </p:sp>
      <p:sp>
        <p:nvSpPr>
          <p:cNvPr id="5" name="Rectangle 4"/>
          <p:cNvSpPr/>
          <p:nvPr/>
        </p:nvSpPr>
        <p:spPr>
          <a:xfrm>
            <a:off x="531948" y="6319221"/>
            <a:ext cx="4350834" cy="542399"/>
          </a:xfrm>
          <a:prstGeom prst="rect">
            <a:avLst/>
          </a:prstGeom>
        </p:spPr>
        <p:txBody>
          <a:bodyPr wrap="none">
            <a:spAutoFit/>
          </a:bodyPr>
          <a:lstStyle/>
          <a:p>
            <a:r>
              <a:rPr lang="en-US" sz="2856" b="1" dirty="0">
                <a:hlinkClick r:id="rId2"/>
              </a:rPr>
              <a:t>http://aka.ms/spolimits</a:t>
            </a:r>
            <a:endParaRPr lang="en-US" sz="2856" b="1" dirty="0"/>
          </a:p>
        </p:txBody>
      </p:sp>
      <p:pic>
        <p:nvPicPr>
          <p:cNvPr id="2" name="Picture 1"/>
          <p:cNvPicPr>
            <a:picLocks noChangeAspect="1"/>
          </p:cNvPicPr>
          <p:nvPr/>
        </p:nvPicPr>
        <p:blipFill>
          <a:blip r:embed="rId3"/>
          <a:stretch>
            <a:fillRect/>
          </a:stretch>
        </p:blipFill>
        <p:spPr>
          <a:xfrm>
            <a:off x="2678634" y="1088135"/>
            <a:ext cx="4948288" cy="531018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15196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SharePoint Online Hybrid</a:t>
            </a:r>
            <a:endParaRPr lang="en-US" dirty="0">
              <a:solidFill>
                <a:schemeClr val="accent1"/>
              </a:solidFill>
            </a:endParaRPr>
          </a:p>
        </p:txBody>
      </p:sp>
      <p:sp>
        <p:nvSpPr>
          <p:cNvPr id="5" name="Rectangle 4"/>
          <p:cNvSpPr/>
          <p:nvPr/>
        </p:nvSpPr>
        <p:spPr>
          <a:xfrm>
            <a:off x="531947" y="6354637"/>
            <a:ext cx="4525574" cy="542399"/>
          </a:xfrm>
          <a:prstGeom prst="rect">
            <a:avLst/>
          </a:prstGeom>
        </p:spPr>
        <p:txBody>
          <a:bodyPr wrap="none">
            <a:spAutoFit/>
          </a:bodyPr>
          <a:lstStyle/>
          <a:p>
            <a:r>
              <a:rPr lang="en-US" sz="2856" b="1" dirty="0">
                <a:hlinkClick r:id="rId2"/>
              </a:rPr>
              <a:t>http://aka.ms/spohybrid</a:t>
            </a:r>
            <a:endParaRPr lang="en-US" sz="2856" b="1" dirty="0"/>
          </a:p>
        </p:txBody>
      </p:sp>
      <p:pic>
        <p:nvPicPr>
          <p:cNvPr id="6" name="Picture 5"/>
          <p:cNvPicPr>
            <a:picLocks noChangeAspect="1"/>
          </p:cNvPicPr>
          <p:nvPr/>
        </p:nvPicPr>
        <p:blipFill>
          <a:blip r:embed="rId3"/>
          <a:stretch>
            <a:fillRect/>
          </a:stretch>
        </p:blipFill>
        <p:spPr>
          <a:xfrm>
            <a:off x="1097656" y="1212849"/>
            <a:ext cx="10243530" cy="512581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69533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Wrap Up</a:t>
            </a:r>
            <a:endParaRPr lang="en-US" dirty="0"/>
          </a:p>
        </p:txBody>
      </p:sp>
    </p:spTree>
    <p:extLst>
      <p:ext uri="{BB962C8B-B14F-4D97-AF65-F5344CB8AC3E}">
        <p14:creationId xmlns:p14="http://schemas.microsoft.com/office/powerpoint/2010/main" val="771568090"/>
      </p:ext>
    </p:extLst>
  </p:cSld>
  <p:clrMapOvr>
    <a:masterClrMapping/>
  </p:clrMapOvr>
  <p:transition>
    <p:fade/>
  </p:transition>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p:cNvSpPr>
            <a:spLocks noGrp="1"/>
          </p:cNvSpPr>
          <p:nvPr>
            <p:ph type="title"/>
          </p:nvPr>
        </p:nvSpPr>
        <p:spPr>
          <a:xfrm>
            <a:off x="575166" y="374319"/>
            <a:ext cx="11884782" cy="917206"/>
          </a:xfrm>
        </p:spPr>
        <p:txBody>
          <a:bodyPr/>
          <a:lstStyle/>
          <a:p>
            <a:r>
              <a:rPr lang="en-US" dirty="0" smtClean="0">
                <a:solidFill>
                  <a:schemeClr val="accent1"/>
                </a:solidFill>
              </a:rPr>
              <a:t>Session Summary</a:t>
            </a:r>
            <a:endParaRPr lang="en-US" dirty="0">
              <a:solidFill>
                <a:schemeClr val="accent1"/>
              </a:solidFill>
            </a:endParaRPr>
          </a:p>
        </p:txBody>
      </p:sp>
      <p:sp>
        <p:nvSpPr>
          <p:cNvPr id="26" name="Rectangle 25"/>
          <p:cNvSpPr/>
          <p:nvPr/>
        </p:nvSpPr>
        <p:spPr bwMode="auto">
          <a:xfrm>
            <a:off x="658603" y="2126215"/>
            <a:ext cx="2742097" cy="274075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a:gradFill>
                  <a:gsLst>
                    <a:gs pos="0">
                      <a:srgbClr val="FFFFFF"/>
                    </a:gs>
                    <a:gs pos="100000">
                      <a:srgbClr val="FFFFFF"/>
                    </a:gs>
                  </a:gsLst>
                  <a:lin ang="5400000" scaled="0"/>
                </a:gradFill>
                <a:ea typeface="Segoe UI" pitchFamily="34" charset="0"/>
                <a:cs typeface="Segoe UI" pitchFamily="34" charset="0"/>
              </a:rPr>
              <a:t>SharePoint Online Fundamentals</a:t>
            </a:r>
          </a:p>
        </p:txBody>
      </p:sp>
      <p:sp>
        <p:nvSpPr>
          <p:cNvPr id="27" name="Rectangle 26"/>
          <p:cNvSpPr/>
          <p:nvPr/>
        </p:nvSpPr>
        <p:spPr bwMode="auto">
          <a:xfrm>
            <a:off x="3400457" y="2126215"/>
            <a:ext cx="2742097" cy="274075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a:gradFill>
                  <a:gsLst>
                    <a:gs pos="0">
                      <a:srgbClr val="FFFFFF"/>
                    </a:gs>
                    <a:gs pos="100000">
                      <a:srgbClr val="FFFFFF"/>
                    </a:gs>
                  </a:gsLst>
                  <a:lin ang="5400000" scaled="0"/>
                </a:gradFill>
                <a:ea typeface="Segoe UI" pitchFamily="34" charset="0"/>
                <a:cs typeface="Segoe UI" pitchFamily="34" charset="0"/>
              </a:rPr>
              <a:t>SharePoint Online Admin Center </a:t>
            </a:r>
            <a:r>
              <a:rPr lang="en-US" sz="2856" dirty="0" smtClean="0">
                <a:gradFill>
                  <a:gsLst>
                    <a:gs pos="0">
                      <a:srgbClr val="FFFFFF"/>
                    </a:gs>
                    <a:gs pos="100000">
                      <a:srgbClr val="FFFFFF"/>
                    </a:gs>
                  </a:gsLst>
                  <a:lin ang="5400000" scaled="0"/>
                </a:gradFill>
                <a:ea typeface="Segoe UI" pitchFamily="34" charset="0"/>
                <a:cs typeface="Segoe UI" pitchFamily="34" charset="0"/>
              </a:rPr>
              <a:t>Scenarios + New Features</a:t>
            </a:r>
            <a:endParaRPr lang="en-US" sz="2856" dirty="0">
              <a:gradFill>
                <a:gsLst>
                  <a:gs pos="0">
                    <a:srgbClr val="FFFFFF"/>
                  </a:gs>
                  <a:gs pos="100000">
                    <a:srgbClr val="FFFFFF"/>
                  </a:gs>
                </a:gsLst>
                <a:lin ang="5400000" scaled="0"/>
              </a:gradFill>
              <a:ea typeface="Segoe UI" pitchFamily="34" charset="0"/>
              <a:cs typeface="Segoe UI" pitchFamily="34" charset="0"/>
            </a:endParaRPr>
          </a:p>
        </p:txBody>
      </p:sp>
      <p:sp>
        <p:nvSpPr>
          <p:cNvPr id="29" name="Rectangle 28"/>
          <p:cNvSpPr/>
          <p:nvPr/>
        </p:nvSpPr>
        <p:spPr bwMode="auto">
          <a:xfrm>
            <a:off x="8884165" y="2126215"/>
            <a:ext cx="2742097" cy="2740751"/>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a:gradFill>
                  <a:gsLst>
                    <a:gs pos="0">
                      <a:srgbClr val="FFFFFF"/>
                    </a:gs>
                    <a:gs pos="100000">
                      <a:srgbClr val="FFFFFF"/>
                    </a:gs>
                  </a:gsLst>
                  <a:lin ang="5400000" scaled="0"/>
                </a:gradFill>
                <a:ea typeface="Segoe UI" pitchFamily="34" charset="0"/>
                <a:cs typeface="Segoe UI" pitchFamily="34" charset="0"/>
              </a:rPr>
              <a:t>Resources</a:t>
            </a:r>
          </a:p>
        </p:txBody>
      </p:sp>
      <p:sp>
        <p:nvSpPr>
          <p:cNvPr id="31" name="Rectangle 30"/>
          <p:cNvSpPr/>
          <p:nvPr/>
        </p:nvSpPr>
        <p:spPr bwMode="auto">
          <a:xfrm>
            <a:off x="6142311" y="2126215"/>
            <a:ext cx="2742097" cy="274075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a:gradFill>
                  <a:gsLst>
                    <a:gs pos="0">
                      <a:srgbClr val="FFFFFF"/>
                    </a:gs>
                    <a:gs pos="100000">
                      <a:srgbClr val="FFFFFF"/>
                    </a:gs>
                  </a:gsLst>
                  <a:lin ang="5400000" scaled="0"/>
                </a:gradFill>
                <a:ea typeface="Segoe UI" pitchFamily="34" charset="0"/>
                <a:cs typeface="Segoe UI" pitchFamily="34" charset="0"/>
              </a:rPr>
              <a:t>PowerShell </a:t>
            </a:r>
            <a:r>
              <a:rPr lang="en-US" sz="2856" dirty="0" smtClean="0">
                <a:gradFill>
                  <a:gsLst>
                    <a:gs pos="0">
                      <a:srgbClr val="FFFFFF"/>
                    </a:gs>
                    <a:gs pos="100000">
                      <a:srgbClr val="FFFFFF"/>
                    </a:gs>
                  </a:gsLst>
                  <a:lin ang="5400000" scaled="0"/>
                </a:gradFill>
                <a:ea typeface="Segoe UI" pitchFamily="34" charset="0"/>
                <a:cs typeface="Segoe UI" pitchFamily="34" charset="0"/>
              </a:rPr>
              <a:t>+ Advanced Admin Scenarios </a:t>
            </a:r>
            <a:endParaRPr lang="en-US" sz="2856"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9393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ppt_x</p:attrName>
                                        </p:attrNameLst>
                                      </p:cBhvr>
                                      <p:tavLst>
                                        <p:tav tm="0">
                                          <p:val>
                                            <p:strVal val="#ppt_x"/>
                                          </p:val>
                                        </p:tav>
                                        <p:tav tm="100000">
                                          <p:val>
                                            <p:strVal val="#ppt_x"/>
                                          </p:val>
                                        </p:tav>
                                      </p:tavLst>
                                    </p:anim>
                                    <p:anim calcmode="lin" valueType="num">
                                      <p:cBhvr>
                                        <p:cTn id="9"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1000"/>
                                        <p:tgtEl>
                                          <p:spTgt spid="27"/>
                                        </p:tgtEl>
                                      </p:cBhvr>
                                    </p:animEffect>
                                    <p:anim calcmode="lin" valueType="num">
                                      <p:cBhvr>
                                        <p:cTn id="15" dur="1000" fill="hold"/>
                                        <p:tgtEl>
                                          <p:spTgt spid="27"/>
                                        </p:tgtEl>
                                        <p:attrNameLst>
                                          <p:attrName>ppt_x</p:attrName>
                                        </p:attrNameLst>
                                      </p:cBhvr>
                                      <p:tavLst>
                                        <p:tav tm="0">
                                          <p:val>
                                            <p:strVal val="#ppt_x"/>
                                          </p:val>
                                        </p:tav>
                                        <p:tav tm="100000">
                                          <p:val>
                                            <p:strVal val="#ppt_x"/>
                                          </p:val>
                                        </p:tav>
                                      </p:tavLst>
                                    </p:anim>
                                    <p:anim calcmode="lin" valueType="num">
                                      <p:cBhvr>
                                        <p:cTn id="16"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fade">
                                      <p:cBhvr>
                                        <p:cTn id="21" dur="1000"/>
                                        <p:tgtEl>
                                          <p:spTgt spid="31"/>
                                        </p:tgtEl>
                                      </p:cBhvr>
                                    </p:animEffect>
                                    <p:anim calcmode="lin" valueType="num">
                                      <p:cBhvr>
                                        <p:cTn id="22" dur="1000" fill="hold"/>
                                        <p:tgtEl>
                                          <p:spTgt spid="31"/>
                                        </p:tgtEl>
                                        <p:attrNameLst>
                                          <p:attrName>ppt_x</p:attrName>
                                        </p:attrNameLst>
                                      </p:cBhvr>
                                      <p:tavLst>
                                        <p:tav tm="0">
                                          <p:val>
                                            <p:strVal val="#ppt_x"/>
                                          </p:val>
                                        </p:tav>
                                        <p:tav tm="100000">
                                          <p:val>
                                            <p:strVal val="#ppt_x"/>
                                          </p:val>
                                        </p:tav>
                                      </p:tavLst>
                                    </p:anim>
                                    <p:anim calcmode="lin" valueType="num">
                                      <p:cBhvr>
                                        <p:cTn id="23"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9"/>
                                        </p:tgtEl>
                                        <p:attrNameLst>
                                          <p:attrName>style.visibility</p:attrName>
                                        </p:attrNameLst>
                                      </p:cBhvr>
                                      <p:to>
                                        <p:strVal val="visible"/>
                                      </p:to>
                                    </p:set>
                                    <p:animEffect transition="in" filter="fade">
                                      <p:cBhvr>
                                        <p:cTn id="28" dur="1000"/>
                                        <p:tgtEl>
                                          <p:spTgt spid="29"/>
                                        </p:tgtEl>
                                      </p:cBhvr>
                                    </p:animEffect>
                                    <p:anim calcmode="lin" valueType="num">
                                      <p:cBhvr>
                                        <p:cTn id="29" dur="1000" fill="hold"/>
                                        <p:tgtEl>
                                          <p:spTgt spid="29"/>
                                        </p:tgtEl>
                                        <p:attrNameLst>
                                          <p:attrName>ppt_x</p:attrName>
                                        </p:attrNameLst>
                                      </p:cBhvr>
                                      <p:tavLst>
                                        <p:tav tm="0">
                                          <p:val>
                                            <p:strVal val="#ppt_x"/>
                                          </p:val>
                                        </p:tav>
                                        <p:tav tm="100000">
                                          <p:val>
                                            <p:strVal val="#ppt_x"/>
                                          </p:val>
                                        </p:tav>
                                      </p:tavLst>
                                    </p:anim>
                                    <p:anim calcmode="lin" valueType="num">
                                      <p:cBhvr>
                                        <p:cTn id="30"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9" grpId="0" animBg="1"/>
      <p:bldP spid="31" grpId="0" animBg="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29660" y="1476621"/>
            <a:ext cx="11375536" cy="4190763"/>
          </a:xfrm>
        </p:spPr>
        <p:txBody>
          <a:bodyPr/>
          <a:lstStyle/>
          <a:p>
            <a:pPr marL="571500" indent="-571500">
              <a:buFont typeface="Arial" panose="020B0604020202020204" pitchFamily="34" charset="0"/>
              <a:buChar char="•"/>
            </a:pPr>
            <a:r>
              <a:rPr lang="en-US" dirty="0">
                <a:solidFill>
                  <a:schemeClr val="tx2"/>
                </a:solidFill>
                <a:hlinkClick r:id="rId2"/>
              </a:rPr>
              <a:t>Using Windows PowerShell with SharePoint 2013 </a:t>
            </a:r>
            <a:r>
              <a:rPr lang="en-US" dirty="0" smtClean="0">
                <a:solidFill>
                  <a:schemeClr val="tx2"/>
                </a:solidFill>
                <a:hlinkClick r:id="rId2"/>
              </a:rPr>
              <a:t>&amp; SharePoint Online</a:t>
            </a:r>
            <a:endParaRPr lang="en-US" dirty="0" smtClean="0">
              <a:solidFill>
                <a:schemeClr val="tx2"/>
              </a:solidFill>
            </a:endParaRPr>
          </a:p>
          <a:p>
            <a:pPr marL="571500" indent="-571500">
              <a:buFont typeface="Arial" panose="020B0604020202020204" pitchFamily="34" charset="0"/>
              <a:buChar char="•"/>
            </a:pPr>
            <a:r>
              <a:rPr lang="en-US" dirty="0" smtClean="0">
                <a:solidFill>
                  <a:schemeClr val="tx2"/>
                </a:solidFill>
                <a:hlinkClick r:id="rId3"/>
              </a:rPr>
              <a:t>Governing </a:t>
            </a:r>
            <a:r>
              <a:rPr lang="en-US" dirty="0">
                <a:solidFill>
                  <a:schemeClr val="tx2"/>
                </a:solidFill>
                <a:hlinkClick r:id="rId3"/>
              </a:rPr>
              <a:t>&amp; configuring divisional sites in an enterprise </a:t>
            </a:r>
            <a:r>
              <a:rPr lang="en-US" dirty="0" smtClean="0">
                <a:solidFill>
                  <a:schemeClr val="tx2"/>
                </a:solidFill>
                <a:hlinkClick r:id="rId3"/>
              </a:rPr>
              <a:t>environment</a:t>
            </a:r>
            <a:r>
              <a:rPr lang="en-US" dirty="0" smtClean="0">
                <a:solidFill>
                  <a:schemeClr val="tx2"/>
                </a:solidFill>
              </a:rPr>
              <a:t>	</a:t>
            </a:r>
            <a:endParaRPr lang="en-US" dirty="0">
              <a:solidFill>
                <a:schemeClr val="tx2"/>
              </a:solidFill>
            </a:endParaRPr>
          </a:p>
          <a:p>
            <a:pPr marL="571500" indent="-571500">
              <a:buFont typeface="Arial" panose="020B0604020202020204" pitchFamily="34" charset="0"/>
              <a:buChar char="•"/>
            </a:pPr>
            <a:r>
              <a:rPr lang="en-US" dirty="0" smtClean="0">
                <a:solidFill>
                  <a:schemeClr val="tx2"/>
                </a:solidFill>
                <a:hlinkClick r:id="rId4"/>
              </a:rPr>
              <a:t>Site </a:t>
            </a:r>
            <a:r>
              <a:rPr lang="en-US" dirty="0">
                <a:solidFill>
                  <a:schemeClr val="tx2"/>
                </a:solidFill>
                <a:hlinkClick r:id="rId4"/>
              </a:rPr>
              <a:t>provisioning techniques with SharePoint </a:t>
            </a:r>
            <a:r>
              <a:rPr lang="en-US" dirty="0" smtClean="0">
                <a:solidFill>
                  <a:schemeClr val="tx2"/>
                </a:solidFill>
                <a:hlinkClick r:id="rId4"/>
              </a:rPr>
              <a:t>apps</a:t>
            </a:r>
            <a:endParaRPr lang="en-US" dirty="0" smtClean="0">
              <a:solidFill>
                <a:schemeClr val="tx2"/>
              </a:solidFill>
            </a:endParaRPr>
          </a:p>
        </p:txBody>
      </p:sp>
      <p:sp>
        <p:nvSpPr>
          <p:cNvPr id="3" name="Title 2"/>
          <p:cNvSpPr>
            <a:spLocks noGrp="1"/>
          </p:cNvSpPr>
          <p:nvPr>
            <p:ph type="title"/>
          </p:nvPr>
        </p:nvSpPr>
        <p:spPr/>
        <p:txBody>
          <a:bodyPr/>
          <a:lstStyle/>
          <a:p>
            <a:r>
              <a:rPr lang="en-US" dirty="0" smtClean="0">
                <a:solidFill>
                  <a:schemeClr val="accent1"/>
                </a:solidFill>
              </a:rPr>
              <a:t>Related SPC 2014 Sessions</a:t>
            </a:r>
            <a:endParaRPr lang="en-US" dirty="0">
              <a:solidFill>
                <a:schemeClr val="accent1"/>
              </a:solidFill>
            </a:endParaRPr>
          </a:p>
        </p:txBody>
      </p:sp>
    </p:spTree>
    <p:extLst>
      <p:ext uri="{BB962C8B-B14F-4D97-AF65-F5344CB8AC3E}">
        <p14:creationId xmlns:p14="http://schemas.microsoft.com/office/powerpoint/2010/main" val="21222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SharePoint Online Admin Center Scenarios</a:t>
            </a:r>
            <a:endParaRPr lang="en-US" dirty="0"/>
          </a:p>
        </p:txBody>
      </p:sp>
    </p:spTree>
    <p:extLst>
      <p:ext uri="{BB962C8B-B14F-4D97-AF65-F5344CB8AC3E}">
        <p14:creationId xmlns:p14="http://schemas.microsoft.com/office/powerpoint/2010/main" val="2534863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Questions?</a:t>
            </a:r>
            <a:endParaRPr lang="en-US" dirty="0">
              <a:solidFill>
                <a:schemeClr val="accent1"/>
              </a:solidFill>
            </a:endParaRPr>
          </a:p>
        </p:txBody>
      </p:sp>
      <p:graphicFrame>
        <p:nvGraphicFramePr>
          <p:cNvPr id="4" name="Table 3"/>
          <p:cNvGraphicFramePr>
            <a:graphicFrameLocks noGrp="1"/>
          </p:cNvGraphicFramePr>
          <p:nvPr>
            <p:extLst>
              <p:ext uri="{D42A27DB-BD31-4B8C-83A1-F6EECF244321}">
                <p14:modId xmlns:p14="http://schemas.microsoft.com/office/powerpoint/2010/main" val="3627546071"/>
              </p:ext>
            </p:extLst>
          </p:nvPr>
        </p:nvGraphicFramePr>
        <p:xfrm>
          <a:off x="581701" y="1875554"/>
          <a:ext cx="6185125" cy="3108744"/>
        </p:xfrm>
        <a:graphic>
          <a:graphicData uri="http://schemas.openxmlformats.org/drawingml/2006/table">
            <a:tbl>
              <a:tblPr firstRow="1" bandRow="1">
                <a:tableStyleId>{2D5ABB26-0587-4C30-8999-92F81FD0307C}</a:tableStyleId>
              </a:tblPr>
              <a:tblGrid>
                <a:gridCol w="6185125"/>
              </a:tblGrid>
              <a:tr h="517952">
                <a:tc>
                  <a:txBody>
                    <a:bodyPr/>
                    <a:lstStyle/>
                    <a:p>
                      <a:r>
                        <a:rPr lang="en-US" sz="2800" dirty="0" smtClean="0"/>
                        <a:t>Chris Bortlik</a:t>
                      </a:r>
                      <a:endParaRPr lang="en-US" sz="2800" dirty="0"/>
                    </a:p>
                  </a:txBody>
                  <a:tcPr marL="91403" marR="91403" marT="45702" marB="45702">
                    <a:lnL>
                      <a:noFill/>
                    </a:lnL>
                    <a:lnR>
                      <a:noFill/>
                    </a:lnR>
                    <a:lnT>
                      <a:noFill/>
                    </a:lnT>
                    <a:lnB>
                      <a:noFill/>
                    </a:lnB>
                    <a:lnTlToBr w="12700" cmpd="sng">
                      <a:noFill/>
                      <a:prstDash val="solid"/>
                    </a:lnTlToBr>
                    <a:lnBlToTr w="12700" cmpd="sng">
                      <a:noFill/>
                      <a:prstDash val="solid"/>
                    </a:lnBlToTr>
                  </a:tcPr>
                </a:tc>
              </a:tr>
              <a:tr h="517952">
                <a:tc>
                  <a:txBody>
                    <a:bodyPr/>
                    <a:lstStyle/>
                    <a:p>
                      <a:r>
                        <a:rPr lang="en-US" sz="2800" dirty="0" smtClean="0">
                          <a:hlinkClick r:id="rId2"/>
                        </a:rPr>
                        <a:t>cbortlik@microsoft.com</a:t>
                      </a:r>
                      <a:r>
                        <a:rPr lang="en-US" sz="2800" dirty="0" smtClean="0"/>
                        <a:t> </a:t>
                      </a:r>
                      <a:endParaRPr lang="en-US" sz="2800" dirty="0"/>
                    </a:p>
                  </a:txBody>
                  <a:tcPr marL="91403" marR="91403" marT="45702" marB="45702">
                    <a:lnT>
                      <a:noFill/>
                    </a:lnT>
                  </a:tcPr>
                </a:tc>
              </a:tr>
              <a:tr h="517952">
                <a:tc>
                  <a:txBody>
                    <a:bodyPr/>
                    <a:lstStyle/>
                    <a:p>
                      <a:r>
                        <a:rPr lang="en-US" sz="2800" dirty="0" smtClean="0"/>
                        <a:t>@cbortlik</a:t>
                      </a:r>
                      <a:endParaRPr lang="en-US" sz="2800" dirty="0"/>
                    </a:p>
                  </a:txBody>
                  <a:tcPr marL="91403" marR="91403" marT="45702" marB="45702"/>
                </a:tc>
              </a:tr>
              <a:tr h="517952">
                <a:tc>
                  <a:txBody>
                    <a:bodyPr/>
                    <a:lstStyle/>
                    <a:p>
                      <a:r>
                        <a:rPr lang="en-US" sz="2800" dirty="0" smtClean="0">
                          <a:hlinkClick r:id="rId3"/>
                        </a:rPr>
                        <a:t>http://blogs.technet.com/cbortlik</a:t>
                      </a:r>
                      <a:r>
                        <a:rPr lang="en-US" sz="2800" dirty="0" smtClean="0"/>
                        <a:t> </a:t>
                      </a:r>
                      <a:endParaRPr lang="en-US" sz="2800" dirty="0"/>
                    </a:p>
                  </a:txBody>
                  <a:tcPr marL="91403" marR="91403" marT="45702" marB="45702"/>
                </a:tc>
              </a:tr>
              <a:tr h="517952">
                <a:tc>
                  <a:txBody>
                    <a:bodyPr/>
                    <a:lstStyle/>
                    <a:p>
                      <a:endParaRPr lang="en-US" sz="2800" dirty="0"/>
                    </a:p>
                  </a:txBody>
                  <a:tcPr marL="91403" marR="91403" marT="45702" marB="45702"/>
                </a:tc>
              </a:tr>
              <a:tr h="517952">
                <a:tc>
                  <a:txBody>
                    <a:bodyPr/>
                    <a:lstStyle/>
                    <a:p>
                      <a:endParaRPr lang="en-US" sz="2800" dirty="0"/>
                    </a:p>
                  </a:txBody>
                  <a:tcPr marL="91403" marR="91403" marT="45702" marB="45702"/>
                </a:tc>
              </a:tr>
            </a:tbl>
          </a:graphicData>
        </a:graphic>
      </p:graphicFrame>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66257" y="1862270"/>
            <a:ext cx="2999795" cy="392099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80032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invGray">
          <a:xfrm>
            <a:off x="459233" y="3146782"/>
            <a:ext cx="3288507" cy="700960"/>
          </a:xfrm>
          <a:prstGeom prst="rect">
            <a:avLst/>
          </a:prstGeom>
        </p:spPr>
      </p:pic>
      <p:sp>
        <p:nvSpPr>
          <p:cNvPr id="5" name="Text Box 3"/>
          <p:cNvSpPr txBox="1">
            <a:spLocks noChangeArrowheads="1"/>
          </p:cNvSpPr>
          <p:nvPr/>
        </p:nvSpPr>
        <p:spPr bwMode="blackWhite">
          <a:xfrm>
            <a:off x="273051" y="6079032"/>
            <a:ext cx="10974388" cy="618631"/>
          </a:xfrm>
          <a:prstGeom prst="rect">
            <a:avLst/>
          </a:prstGeom>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a:t>
            </a:r>
            <a:r>
              <a:rPr lang="en-US" sz="700" dirty="0" smtClean="0">
                <a:gradFill>
                  <a:gsLst>
                    <a:gs pos="0">
                      <a:schemeClr val="tx1"/>
                    </a:gs>
                    <a:gs pos="100000">
                      <a:schemeClr val="tx1"/>
                    </a:gs>
                  </a:gsLst>
                  <a:lin ang="5400000" scaled="0"/>
                </a:gradFill>
                <a:cs typeface="Segoe UI" pitchFamily="34" charset="0"/>
              </a:rPr>
              <a:t>2014 </a:t>
            </a:r>
            <a:r>
              <a:rPr lang="en-US" sz="700" dirty="0">
                <a:gradFill>
                  <a:gsLst>
                    <a:gs pos="0">
                      <a:schemeClr val="tx1"/>
                    </a:gs>
                    <a:gs pos="100000">
                      <a:schemeClr val="tx1"/>
                    </a:gs>
                  </a:gsLst>
                  <a:lin ang="5400000" scaled="0"/>
                </a:gradFill>
                <a:cs typeface="Segoe UI" pitchFamily="34" charset="0"/>
              </a:rPr>
              <a:t>Microsoft Corporation. All rights reserved. Microsoft, Windows, </a:t>
            </a:r>
            <a:r>
              <a:rPr lang="en-US" sz="700" dirty="0" smtClean="0">
                <a:gradFill>
                  <a:gsLst>
                    <a:gs pos="0">
                      <a:schemeClr val="tx1"/>
                    </a:gs>
                    <a:gs pos="100000">
                      <a:schemeClr val="tx1"/>
                    </a:gs>
                  </a:gsLst>
                  <a:lin ang="5400000" scaled="0"/>
                </a:gradFill>
                <a:cs typeface="Segoe UI" pitchFamily="34" charset="0"/>
              </a:rPr>
              <a:t>and </a:t>
            </a:r>
            <a:r>
              <a:rPr lang="en-US" sz="700" dirty="0">
                <a:gradFill>
                  <a:gsLst>
                    <a:gs pos="0">
                      <a:schemeClr val="tx1"/>
                    </a:gs>
                    <a:gs pos="100000">
                      <a:schemeClr val="tx1"/>
                    </a:gs>
                  </a:gsLst>
                  <a:lin ang="5400000" scaled="0"/>
                </a:gradFill>
                <a:cs typeface="Segoe UI" pitchFamily="34" charset="0"/>
              </a:rPr>
              <a:t>other product names are or may be registered trademarks and/or trademarks in the U.S. and/or other countries.</a:t>
            </a:r>
          </a:p>
          <a:p>
            <a:pPr defTabSz="932290" eaLnBrk="0" hangingPunct="0"/>
            <a:r>
              <a:rPr lang="en-US" sz="700" dirty="0">
                <a:gradFill>
                  <a:gsLst>
                    <a:gs pos="0">
                      <a:schemeClr val="tx1"/>
                    </a:gs>
                    <a:gs pos="100000">
                      <a:schemeClr val="tx1"/>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688785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Build Your Plan …</a:t>
            </a:r>
            <a:endParaRPr lang="en-US" dirty="0">
              <a:solidFill>
                <a:schemeClr val="accent1"/>
              </a:solidFill>
            </a:endParaRPr>
          </a:p>
        </p:txBody>
      </p:sp>
      <p:sp>
        <p:nvSpPr>
          <p:cNvPr id="5" name="Rectangle 4"/>
          <p:cNvSpPr/>
          <p:nvPr/>
        </p:nvSpPr>
        <p:spPr bwMode="auto">
          <a:xfrm>
            <a:off x="658603" y="2126215"/>
            <a:ext cx="2742097" cy="274075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a:gradFill>
                  <a:gsLst>
                    <a:gs pos="0">
                      <a:srgbClr val="FFFFFF"/>
                    </a:gs>
                    <a:gs pos="100000">
                      <a:srgbClr val="FFFFFF"/>
                    </a:gs>
                  </a:gsLst>
                  <a:lin ang="5400000" scaled="0"/>
                </a:gradFill>
                <a:ea typeface="Segoe UI" pitchFamily="34" charset="0"/>
                <a:cs typeface="Segoe UI" pitchFamily="34" charset="0"/>
              </a:rPr>
              <a:t>Review SharePoint 2013 Features </a:t>
            </a:r>
          </a:p>
        </p:txBody>
      </p:sp>
      <p:sp>
        <p:nvSpPr>
          <p:cNvPr id="6" name="Rectangle 5"/>
          <p:cNvSpPr/>
          <p:nvPr/>
        </p:nvSpPr>
        <p:spPr bwMode="auto">
          <a:xfrm>
            <a:off x="3400457" y="2126215"/>
            <a:ext cx="2742097" cy="274075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a:gradFill>
                  <a:gsLst>
                    <a:gs pos="0">
                      <a:srgbClr val="FFFFFF"/>
                    </a:gs>
                    <a:gs pos="100000">
                      <a:srgbClr val="FFFFFF"/>
                    </a:gs>
                  </a:gsLst>
                  <a:lin ang="5400000" scaled="0"/>
                </a:gradFill>
                <a:ea typeface="Segoe UI" pitchFamily="34" charset="0"/>
                <a:cs typeface="Segoe UI" pitchFamily="34" charset="0"/>
              </a:rPr>
              <a:t>Inventory Existing SharePoint Environment</a:t>
            </a:r>
          </a:p>
        </p:txBody>
      </p:sp>
      <p:sp>
        <p:nvSpPr>
          <p:cNvPr id="7" name="Rectangle 6"/>
          <p:cNvSpPr/>
          <p:nvPr/>
        </p:nvSpPr>
        <p:spPr bwMode="auto">
          <a:xfrm>
            <a:off x="8884165" y="2126215"/>
            <a:ext cx="2742097" cy="2740751"/>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a:gradFill>
                  <a:gsLst>
                    <a:gs pos="0">
                      <a:srgbClr val="FFFFFF"/>
                    </a:gs>
                    <a:gs pos="100000">
                      <a:srgbClr val="FFFFFF"/>
                    </a:gs>
                  </a:gsLst>
                  <a:lin ang="5400000" scaled="0"/>
                </a:gradFill>
                <a:ea typeface="Segoe UI" pitchFamily="34" charset="0"/>
                <a:cs typeface="Segoe UI" pitchFamily="34" charset="0"/>
              </a:rPr>
              <a:t>What Services &amp; Features Are Required?</a:t>
            </a:r>
          </a:p>
        </p:txBody>
      </p:sp>
      <p:sp>
        <p:nvSpPr>
          <p:cNvPr id="8" name="Rectangle 7"/>
          <p:cNvSpPr/>
          <p:nvPr/>
        </p:nvSpPr>
        <p:spPr bwMode="auto">
          <a:xfrm>
            <a:off x="6142311" y="2126215"/>
            <a:ext cx="2742097" cy="274075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a:gradFill>
                  <a:gsLst>
                    <a:gs pos="0">
                      <a:srgbClr val="FFFFFF"/>
                    </a:gs>
                    <a:gs pos="100000">
                      <a:srgbClr val="FFFFFF"/>
                    </a:gs>
                  </a:gsLst>
                  <a:lin ang="5400000" scaled="0"/>
                </a:gradFill>
                <a:ea typeface="Segoe UI" pitchFamily="34" charset="0"/>
                <a:cs typeface="Segoe UI" pitchFamily="34" charset="0"/>
              </a:rPr>
              <a:t>Compare SharePoint Online vs. </a:t>
            </a:r>
          </a:p>
          <a:p>
            <a:pPr defTabSz="932103" fontAlgn="base">
              <a:spcBef>
                <a:spcPct val="0"/>
              </a:spcBef>
              <a:spcAft>
                <a:spcPct val="0"/>
              </a:spcAft>
            </a:pPr>
            <a:r>
              <a:rPr lang="en-US" sz="2856" dirty="0">
                <a:gradFill>
                  <a:gsLst>
                    <a:gs pos="0">
                      <a:srgbClr val="FFFFFF"/>
                    </a:gs>
                    <a:gs pos="100000">
                      <a:srgbClr val="FFFFFF"/>
                    </a:gs>
                  </a:gsLst>
                  <a:lin ang="5400000" scaled="0"/>
                </a:gradFill>
                <a:ea typeface="Segoe UI" pitchFamily="34" charset="0"/>
                <a:cs typeface="Segoe UI" pitchFamily="34" charset="0"/>
              </a:rPr>
              <a:t>On Premises</a:t>
            </a:r>
          </a:p>
        </p:txBody>
      </p:sp>
    </p:spTree>
    <p:extLst>
      <p:ext uri="{BB962C8B-B14F-4D97-AF65-F5344CB8AC3E}">
        <p14:creationId xmlns:p14="http://schemas.microsoft.com/office/powerpoint/2010/main" val="1759967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Lst>
  </p:timing>
</p:sld>
</file>

<file path=ppt/slides/slide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42705" y="1506017"/>
            <a:ext cx="11601993" cy="4328493"/>
          </a:xfrm>
        </p:spPr>
        <p:txBody>
          <a:bodyPr/>
          <a:lstStyle/>
          <a:p>
            <a:pPr marL="757735" lvl="1" indent="-757735" fontAlgn="ctr">
              <a:buFont typeface="+mj-lt"/>
              <a:buAutoNum type="arabicPeriod"/>
            </a:pPr>
            <a:r>
              <a:rPr lang="en-US" sz="4488" dirty="0">
                <a:solidFill>
                  <a:schemeClr val="tx2"/>
                </a:solidFill>
              </a:rPr>
              <a:t>Archive old sites (read only mode), clean-up, &amp; build new sites for new content</a:t>
            </a:r>
          </a:p>
          <a:p>
            <a:pPr marL="757735" lvl="1" indent="-757735" fontAlgn="ctr">
              <a:buFont typeface="+mj-lt"/>
              <a:buAutoNum type="arabicPeriod"/>
            </a:pPr>
            <a:r>
              <a:rPr lang="en-US" sz="4488" dirty="0">
                <a:solidFill>
                  <a:schemeClr val="tx2"/>
                </a:solidFill>
              </a:rPr>
              <a:t>Manual (e.g. </a:t>
            </a:r>
            <a:r>
              <a:rPr lang="en-US" sz="4488" dirty="0" smtClean="0">
                <a:solidFill>
                  <a:schemeClr val="tx2"/>
                </a:solidFill>
              </a:rPr>
              <a:t>OneDrive for Business, </a:t>
            </a:r>
            <a:r>
              <a:rPr lang="en-US" sz="4488" dirty="0">
                <a:solidFill>
                  <a:schemeClr val="tx2"/>
                </a:solidFill>
              </a:rPr>
              <a:t>Windows Explorer, browser)</a:t>
            </a:r>
          </a:p>
          <a:p>
            <a:pPr marL="757735" lvl="1" indent="-757735" fontAlgn="ctr">
              <a:buFont typeface="+mj-lt"/>
              <a:buAutoNum type="arabicPeriod"/>
            </a:pPr>
            <a:r>
              <a:rPr lang="en-US" sz="4488" dirty="0">
                <a:solidFill>
                  <a:schemeClr val="tx2"/>
                </a:solidFill>
              </a:rPr>
              <a:t>Scripts</a:t>
            </a:r>
          </a:p>
          <a:p>
            <a:pPr marL="757735" lvl="1" indent="-757735" fontAlgn="ctr">
              <a:buFont typeface="+mj-lt"/>
              <a:buAutoNum type="arabicPeriod"/>
            </a:pPr>
            <a:r>
              <a:rPr lang="en-US" sz="4488" dirty="0">
                <a:solidFill>
                  <a:schemeClr val="tx2"/>
                </a:solidFill>
              </a:rPr>
              <a:t>3rd party tools</a:t>
            </a:r>
          </a:p>
        </p:txBody>
      </p:sp>
      <p:sp>
        <p:nvSpPr>
          <p:cNvPr id="3" name="Title 2"/>
          <p:cNvSpPr>
            <a:spLocks noGrp="1"/>
          </p:cNvSpPr>
          <p:nvPr>
            <p:ph type="title"/>
          </p:nvPr>
        </p:nvSpPr>
        <p:spPr/>
        <p:txBody>
          <a:bodyPr/>
          <a:lstStyle/>
          <a:p>
            <a:r>
              <a:rPr lang="en-US" dirty="0" smtClean="0">
                <a:solidFill>
                  <a:schemeClr val="accent1"/>
                </a:solidFill>
              </a:rPr>
              <a:t>Content Migration Options</a:t>
            </a:r>
            <a:endParaRPr lang="en-US" dirty="0">
              <a:solidFill>
                <a:schemeClr val="accent1"/>
              </a:solidFill>
            </a:endParaRPr>
          </a:p>
        </p:txBody>
      </p:sp>
    </p:spTree>
    <p:extLst>
      <p:ext uri="{BB962C8B-B14F-4D97-AF65-F5344CB8AC3E}">
        <p14:creationId xmlns:p14="http://schemas.microsoft.com/office/powerpoint/2010/main" val="3851098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 calcmode="lin" valueType="num">
                                      <p:cBhvr additive="base">
                                        <p:cTn id="19"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3" end="3"/>
                                            </p:txEl>
                                          </p:spTgt>
                                        </p:tgtEl>
                                        <p:attrNameLst>
                                          <p:attrName>style.visibility</p:attrName>
                                        </p:attrNameLst>
                                      </p:cBhvr>
                                      <p:to>
                                        <p:strVal val="visible"/>
                                      </p:to>
                                    </p:set>
                                    <p:anim calcmode="lin" valueType="num">
                                      <p:cBhvr additive="base">
                                        <p:cTn id="25"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1"/>
                </a:solidFill>
              </a:rPr>
              <a:t>Migration Planning – Low Hanging Fruit</a:t>
            </a:r>
            <a:endParaRPr lang="en-US" dirty="0">
              <a:solidFill>
                <a:schemeClr val="accent1"/>
              </a:solidFill>
            </a:endParaRPr>
          </a:p>
        </p:txBody>
      </p:sp>
      <p:sp>
        <p:nvSpPr>
          <p:cNvPr id="5" name="Rectangle 4"/>
          <p:cNvSpPr/>
          <p:nvPr/>
        </p:nvSpPr>
        <p:spPr bwMode="auto">
          <a:xfrm>
            <a:off x="658603" y="2126215"/>
            <a:ext cx="2742097" cy="274075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smtClean="0">
                <a:gradFill>
                  <a:gsLst>
                    <a:gs pos="0">
                      <a:srgbClr val="FFFFFF"/>
                    </a:gs>
                    <a:gs pos="100000">
                      <a:srgbClr val="FFFFFF"/>
                    </a:gs>
                  </a:gsLst>
                  <a:lin ang="5400000" scaled="0"/>
                </a:gradFill>
                <a:ea typeface="Segoe UI" pitchFamily="34" charset="0"/>
                <a:cs typeface="Segoe UI" pitchFamily="34" charset="0"/>
              </a:rPr>
              <a:t>OneDrive for Business</a:t>
            </a:r>
            <a:endParaRPr lang="en-US" sz="2856"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p:nvSpPr>
        <p:spPr bwMode="auto">
          <a:xfrm>
            <a:off x="3400457" y="2126215"/>
            <a:ext cx="2742097" cy="274075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a:gradFill>
                  <a:gsLst>
                    <a:gs pos="0">
                      <a:srgbClr val="FFFFFF"/>
                    </a:gs>
                    <a:gs pos="100000">
                      <a:srgbClr val="FFFFFF"/>
                    </a:gs>
                  </a:gsLst>
                  <a:lin ang="5400000" scaled="0"/>
                </a:gradFill>
                <a:ea typeface="Segoe UI" pitchFamily="34" charset="0"/>
                <a:cs typeface="Segoe UI" pitchFamily="34" charset="0"/>
              </a:rPr>
              <a:t>Team/Project Sites</a:t>
            </a:r>
          </a:p>
        </p:txBody>
      </p:sp>
      <p:sp>
        <p:nvSpPr>
          <p:cNvPr id="7" name="Rectangle 6"/>
          <p:cNvSpPr/>
          <p:nvPr/>
        </p:nvSpPr>
        <p:spPr bwMode="auto">
          <a:xfrm>
            <a:off x="8884165" y="2126215"/>
            <a:ext cx="2742097" cy="2740751"/>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smtClean="0">
                <a:gradFill>
                  <a:gsLst>
                    <a:gs pos="0">
                      <a:srgbClr val="FFFFFF"/>
                    </a:gs>
                    <a:gs pos="100000">
                      <a:srgbClr val="FFFFFF"/>
                    </a:gs>
                  </a:gsLst>
                  <a:lin ang="5400000" scaled="0"/>
                </a:gradFill>
                <a:ea typeface="Segoe UI" pitchFamily="34" charset="0"/>
                <a:cs typeface="Segoe UI" pitchFamily="34" charset="0"/>
              </a:rPr>
              <a:t>Yammer</a:t>
            </a:r>
            <a:endParaRPr lang="en-US" sz="2856" dirty="0">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6142311" y="2126215"/>
            <a:ext cx="2742097" cy="274075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a:gradFill>
                  <a:gsLst>
                    <a:gs pos="0">
                      <a:srgbClr val="FFFFFF"/>
                    </a:gs>
                    <a:gs pos="100000">
                      <a:srgbClr val="FFFFFF"/>
                    </a:gs>
                  </a:gsLst>
                  <a:lin ang="5400000" scaled="0"/>
                </a:gradFill>
                <a:ea typeface="Segoe UI" pitchFamily="34" charset="0"/>
                <a:cs typeface="Segoe UI" pitchFamily="34" charset="0"/>
              </a:rPr>
              <a:t>Secure Extranet</a:t>
            </a:r>
          </a:p>
        </p:txBody>
      </p:sp>
    </p:spTree>
    <p:extLst>
      <p:ext uri="{BB962C8B-B14F-4D97-AF65-F5344CB8AC3E}">
        <p14:creationId xmlns:p14="http://schemas.microsoft.com/office/powerpoint/2010/main" val="2998979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p:cNvSpPr>
            <a:spLocks noGrp="1"/>
          </p:cNvSpPr>
          <p:nvPr>
            <p:ph type="title"/>
          </p:nvPr>
        </p:nvSpPr>
        <p:spPr>
          <a:xfrm>
            <a:off x="575166" y="374319"/>
            <a:ext cx="11884782" cy="917206"/>
          </a:xfrm>
        </p:spPr>
        <p:txBody>
          <a:bodyPr/>
          <a:lstStyle/>
          <a:p>
            <a:r>
              <a:rPr lang="en-US" dirty="0" smtClean="0">
                <a:solidFill>
                  <a:schemeClr val="accent1"/>
                </a:solidFill>
              </a:rPr>
              <a:t>Key Scenarios</a:t>
            </a:r>
            <a:endParaRPr lang="en-US" dirty="0">
              <a:solidFill>
                <a:schemeClr val="accent1"/>
              </a:solidFill>
            </a:endParaRPr>
          </a:p>
        </p:txBody>
      </p:sp>
      <p:sp>
        <p:nvSpPr>
          <p:cNvPr id="26" name="Rectangle 25"/>
          <p:cNvSpPr/>
          <p:nvPr/>
        </p:nvSpPr>
        <p:spPr bwMode="auto">
          <a:xfrm>
            <a:off x="658603" y="2126215"/>
            <a:ext cx="2742097" cy="274075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smtClean="0">
                <a:gradFill>
                  <a:gsLst>
                    <a:gs pos="0">
                      <a:srgbClr val="FFFFFF"/>
                    </a:gs>
                    <a:gs pos="100000">
                      <a:srgbClr val="FFFFFF"/>
                    </a:gs>
                  </a:gsLst>
                  <a:lin ang="5400000" scaled="0"/>
                </a:gradFill>
                <a:ea typeface="Segoe UI" pitchFamily="34" charset="0"/>
                <a:cs typeface="Segoe UI" pitchFamily="34" charset="0"/>
              </a:rPr>
              <a:t>Service Monitoring</a:t>
            </a:r>
            <a:endParaRPr lang="en-US" sz="2856" dirty="0">
              <a:gradFill>
                <a:gsLst>
                  <a:gs pos="0">
                    <a:srgbClr val="FFFFFF"/>
                  </a:gs>
                  <a:gs pos="100000">
                    <a:srgbClr val="FFFFFF"/>
                  </a:gs>
                </a:gsLst>
                <a:lin ang="5400000" scaled="0"/>
              </a:gradFill>
              <a:ea typeface="Segoe UI" pitchFamily="34" charset="0"/>
              <a:cs typeface="Segoe UI" pitchFamily="34" charset="0"/>
            </a:endParaRPr>
          </a:p>
        </p:txBody>
      </p:sp>
      <p:sp>
        <p:nvSpPr>
          <p:cNvPr id="27" name="Rectangle 26"/>
          <p:cNvSpPr/>
          <p:nvPr/>
        </p:nvSpPr>
        <p:spPr bwMode="auto">
          <a:xfrm>
            <a:off x="3400457" y="2126215"/>
            <a:ext cx="2742097" cy="274075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smtClean="0">
                <a:gradFill>
                  <a:gsLst>
                    <a:gs pos="0">
                      <a:srgbClr val="FFFFFF"/>
                    </a:gs>
                    <a:gs pos="100000">
                      <a:srgbClr val="FFFFFF"/>
                    </a:gs>
                  </a:gsLst>
                  <a:lin ang="5400000" scaled="0"/>
                </a:gradFill>
                <a:ea typeface="Segoe UI" pitchFamily="34" charset="0"/>
                <a:cs typeface="Segoe UI" pitchFamily="34" charset="0"/>
              </a:rPr>
              <a:t>User &amp; Group Management</a:t>
            </a:r>
            <a:endParaRPr lang="en-US" sz="2856" dirty="0">
              <a:gradFill>
                <a:gsLst>
                  <a:gs pos="0">
                    <a:srgbClr val="FFFFFF"/>
                  </a:gs>
                  <a:gs pos="100000">
                    <a:srgbClr val="FFFFFF"/>
                  </a:gs>
                </a:gsLst>
                <a:lin ang="5400000" scaled="0"/>
              </a:gradFill>
              <a:ea typeface="Segoe UI" pitchFamily="34" charset="0"/>
              <a:cs typeface="Segoe UI" pitchFamily="34" charset="0"/>
            </a:endParaRPr>
          </a:p>
        </p:txBody>
      </p:sp>
      <p:sp>
        <p:nvSpPr>
          <p:cNvPr id="29" name="Rectangle 28"/>
          <p:cNvSpPr/>
          <p:nvPr/>
        </p:nvSpPr>
        <p:spPr bwMode="auto">
          <a:xfrm>
            <a:off x="8884165" y="2126215"/>
            <a:ext cx="2742097" cy="2740751"/>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smtClean="0">
                <a:gradFill>
                  <a:gsLst>
                    <a:gs pos="0">
                      <a:srgbClr val="FFFFFF"/>
                    </a:gs>
                    <a:gs pos="100000">
                      <a:srgbClr val="FFFFFF"/>
                    </a:gs>
                  </a:gsLst>
                  <a:lin ang="5400000" scaled="0"/>
                </a:gradFill>
                <a:ea typeface="Segoe UI" pitchFamily="34" charset="0"/>
                <a:cs typeface="Segoe UI" pitchFamily="34" charset="0"/>
              </a:rPr>
              <a:t>Application Management</a:t>
            </a:r>
            <a:endParaRPr lang="en-US" sz="2856" dirty="0">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p:cNvSpPr/>
          <p:nvPr/>
        </p:nvSpPr>
        <p:spPr bwMode="auto">
          <a:xfrm>
            <a:off x="6142311" y="2126215"/>
            <a:ext cx="2742097" cy="274075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defTabSz="932103" fontAlgn="base">
              <a:spcBef>
                <a:spcPct val="0"/>
              </a:spcBef>
              <a:spcAft>
                <a:spcPct val="0"/>
              </a:spcAft>
            </a:pPr>
            <a:r>
              <a:rPr lang="en-US" sz="2856" dirty="0" smtClean="0">
                <a:gradFill>
                  <a:gsLst>
                    <a:gs pos="0">
                      <a:srgbClr val="FFFFFF"/>
                    </a:gs>
                    <a:gs pos="100000">
                      <a:srgbClr val="FFFFFF"/>
                    </a:gs>
                  </a:gsLst>
                  <a:lin ang="5400000" scaled="0"/>
                </a:gradFill>
                <a:ea typeface="Segoe UI" pitchFamily="34" charset="0"/>
                <a:cs typeface="Segoe UI" pitchFamily="34" charset="0"/>
              </a:rPr>
              <a:t>Site Collection Provisioning &amp; Management</a:t>
            </a:r>
            <a:endParaRPr lang="en-US" sz="2856"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750525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9" grpId="0" animBg="1"/>
      <p:bldP spid="31" grpId="0" animBg="1"/>
    </p:bldLst>
  </p:timing>
</p:sld>
</file>

<file path=ppt/theme/theme1.xml><?xml version="1.0" encoding="utf-8"?>
<a:theme xmlns:a="http://schemas.openxmlformats.org/drawingml/2006/main" name="5-30499_SPC_2014_ITPro_Template_16x9">
  <a:themeElements>
    <a:clrScheme name="SPC 2014">
      <a:dk1>
        <a:srgbClr val="505050"/>
      </a:dk1>
      <a:lt1>
        <a:srgbClr val="FFFFFF"/>
      </a:lt1>
      <a:dk2>
        <a:srgbClr val="0072C6"/>
      </a:dk2>
      <a:lt2>
        <a:srgbClr val="E6E6E6"/>
      </a:lt2>
      <a:accent1>
        <a:srgbClr val="00188F"/>
      </a:accent1>
      <a:accent2>
        <a:srgbClr val="00BCF2"/>
      </a:accent2>
      <a:accent3>
        <a:srgbClr val="6DC2E9"/>
      </a:accent3>
      <a:accent4>
        <a:srgbClr val="DC3C00"/>
      </a:accent4>
      <a:accent5>
        <a:srgbClr val="007233"/>
      </a:accent5>
      <a:accent6>
        <a:srgbClr val="442359"/>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_Conference_2014_ITPro_Template" id="{F1BF2D39-13A4-45B9-A7D0-772363FBC334}" vid="{8B01843C-F750-4256-AAE1-33E41EAD9EA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F16FB4C8811A745AFD024B3A8B727C3" ma:contentTypeVersion="15" ma:contentTypeDescription="Create a new document." ma:contentTypeScope="" ma:versionID="32d8ee96426a78a05887b3550d26790b">
  <xsd:schema xmlns:xsd="http://www.w3.org/2001/XMLSchema" xmlns:xs="http://www.w3.org/2001/XMLSchema" xmlns:p="http://schemas.microsoft.com/office/2006/metadata/properties" xmlns:ns1="http://schemas.microsoft.com/sharepoint/v3" xmlns:ns3="d64b943a-feb7-441f-a054-ae1f75740d66" targetNamespace="http://schemas.microsoft.com/office/2006/metadata/properties" ma:root="true" ma:fieldsID="32706849d3c257a833e670f2cfd66a7d" ns1:_="" ns3:_="">
    <xsd:import namespace="http://schemas.microsoft.com/sharepoint/v3"/>
    <xsd:import namespace="d64b943a-feb7-441f-a054-ae1f75740d66"/>
    <xsd:element name="properties">
      <xsd:complexType>
        <xsd:sequence>
          <xsd:element name="documentManagement">
            <xsd:complexType>
              <xsd:all>
                <xsd:element ref="ns1:RatedBy" minOccurs="0"/>
                <xsd:element ref="ns1:Ratings" minOccurs="0"/>
                <xsd:element ref="ns1:LikedBy" minOccurs="0"/>
                <xsd:element ref="ns1:AverageRating" minOccurs="0"/>
                <xsd:element ref="ns1:RatingCount" minOccurs="0"/>
                <xsd:element ref="ns1:LikesCount" minOccurs="0"/>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RatedBy" ma:index="8" nillable="true" ma:displayName="Rated By" ma:description="Users rated the item." ma:hidden="true" ma:list="UserInfo" ma:internalName="RatedBy">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Ratings" ma:index="9" nillable="true" ma:displayName="User ratings" ma:description="User ratings for the item" ma:hidden="true" ma:internalName="Ratings">
      <xsd:simpleType>
        <xsd:restriction base="dms:Note"/>
      </xsd:simpleType>
    </xsd:element>
    <xsd:element name="LikedBy" ma:index="10" nillable="true" ma:displayName="Liked By" ma:hidden="true" ma:list="UserInfo" ma:internalName="LikedBy">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1" nillable="true" ma:displayName="Rating (0-5)" ma:decimals="2" ma:description="Average value of all the ratings that have been submitted" ma:internalName="AverageRating" ma:readOnly="true">
      <xsd:simpleType>
        <xsd:restriction base="dms:Number"/>
      </xsd:simpleType>
    </xsd:element>
    <xsd:element name="RatingCount" ma:index="12" nillable="true" ma:displayName="Number of Ratings" ma:decimals="0" ma:description="Number of ratings submitted" ma:internalName="RatingCount" ma:readOnly="true">
      <xsd:simpleType>
        <xsd:restriction base="dms:Number"/>
      </xsd:simpleType>
    </xsd:element>
    <xsd:element name="LikesCount" ma:index="13" nillable="true" ma:displayName="Number of Likes" ma:internalName="LikesCount">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64b943a-feb7-441f-a054-ae1f75740d66"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ikesCount xmlns="http://schemas.microsoft.com/sharepoint/v3" xsi:nil="true"/>
    <Ratings xmlns="http://schemas.microsoft.com/sharepoint/v3" xsi:nil="true"/>
    <LikedBy xmlns="http://schemas.microsoft.com/sharepoint/v3">
      <UserInfo>
        <DisplayName/>
        <AccountId xsi:nil="true"/>
        <AccountType/>
      </UserInfo>
    </LikedBy>
    <RatedBy xmlns="http://schemas.microsoft.com/sharepoint/v3">
      <UserInfo>
        <DisplayName/>
        <AccountId xsi:nil="true"/>
        <AccountType/>
      </UserInfo>
    </RatedBy>
    <SharedWithUsers xmlns="d64b943a-feb7-441f-a054-ae1f75740d66">
      <UserInfo>
        <DisplayName>Mark Kashman</DisplayName>
        <AccountId>44</AccountId>
        <AccountType/>
      </UserInfo>
      <UserInfo>
        <DisplayName>Simon Skaria</DisplayName>
        <AccountId>2831</AccountId>
        <AccountType/>
      </UserInfo>
      <UserInfo>
        <DisplayName>Bill Baer</DisplayName>
        <AccountId>1158</AccountId>
        <AccountType/>
      </UserInfo>
      <UserInfo>
        <DisplayName>Julie Xu</DisplayName>
        <AccountId>2832</AccountId>
        <AccountType/>
      </UserInfo>
      <UserInfo>
        <DisplayName>Julien Pierre</DisplayName>
        <AccountId>2833</AccountId>
        <AccountType/>
      </UserInfo>
      <UserInfo>
        <DisplayName>Thomson Qu</DisplayName>
        <AccountId>2834</AccountId>
        <AccountType/>
      </UserInfo>
    </SharedWithUsers>
  </documentManagement>
</p:properties>
</file>

<file path=customXml/itemProps1.xml><?xml version="1.0" encoding="utf-8"?>
<ds:datastoreItem xmlns:ds="http://schemas.openxmlformats.org/officeDocument/2006/customXml" ds:itemID="{8B485054-710A-4C7F-8E81-4C7FE3AD9430}"/>
</file>

<file path=customXml/itemProps2.xml><?xml version="1.0" encoding="utf-8"?>
<ds:datastoreItem xmlns:ds="http://schemas.openxmlformats.org/officeDocument/2006/customXml" ds:itemID="{758FDAC0-319D-4A54-8D8E-1D42CB1F8004}"/>
</file>

<file path=customXml/itemProps3.xml><?xml version="1.0" encoding="utf-8"?>
<ds:datastoreItem xmlns:ds="http://schemas.openxmlformats.org/officeDocument/2006/customXml" ds:itemID="{F990F116-B58F-4255-B05B-DA3808E0E5C6}"/>
</file>

<file path=docProps/app.xml><?xml version="1.0" encoding="utf-8"?>
<Properties xmlns="http://schemas.openxmlformats.org/officeDocument/2006/extended-properties" xmlns:vt="http://schemas.openxmlformats.org/officeDocument/2006/docPropsVTypes">
  <Template>SharePoint_Conference_2014_ITPro_Template</Template>
  <TotalTime>997</TotalTime>
  <Words>1849</Words>
  <Application>Microsoft Office PowerPoint</Application>
  <PresentationFormat>Custom</PresentationFormat>
  <Paragraphs>221</Paragraphs>
  <Slides>84</Slides>
  <Notes>11</Notes>
  <HiddenSlides>58</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84</vt:i4>
      </vt:variant>
    </vt:vector>
  </HeadingPairs>
  <TitlesOfParts>
    <vt:vector size="90" baseType="lpstr">
      <vt:lpstr>Arial</vt:lpstr>
      <vt:lpstr>Calibri</vt:lpstr>
      <vt:lpstr>Segoe UI</vt:lpstr>
      <vt:lpstr>Segoe UI Light</vt:lpstr>
      <vt:lpstr>Wingdings</vt:lpstr>
      <vt:lpstr>5-30499_SPC_2014_ITPro_Template_16x9</vt:lpstr>
      <vt:lpstr>SharePoint Online Management and Control</vt:lpstr>
      <vt:lpstr>Meet Chris Bortlik </vt:lpstr>
      <vt:lpstr>About You …</vt:lpstr>
      <vt:lpstr>Key Topics</vt:lpstr>
      <vt:lpstr>SharePoint Online Fundamentals</vt:lpstr>
      <vt:lpstr>SharePoint Online Administration</vt:lpstr>
      <vt:lpstr>High-level Office 365 Architecture</vt:lpstr>
      <vt:lpstr>SharePoint Online Admin Center Scenarios</vt:lpstr>
      <vt:lpstr>Key Scenarios</vt:lpstr>
      <vt:lpstr>Demo</vt:lpstr>
      <vt:lpstr>Office 365 Admin Center</vt:lpstr>
      <vt:lpstr>Service Health</vt:lpstr>
      <vt:lpstr>Prior Incidents</vt:lpstr>
      <vt:lpstr>Incident Details</vt:lpstr>
      <vt:lpstr>Users &amp; Groups</vt:lpstr>
      <vt:lpstr>User Settings</vt:lpstr>
      <vt:lpstr>User License Assignment</vt:lpstr>
      <vt:lpstr>Security Groups</vt:lpstr>
      <vt:lpstr>Manage User Profiles</vt:lpstr>
      <vt:lpstr>Find User Profile</vt:lpstr>
      <vt:lpstr>Add Site Collection Owner</vt:lpstr>
      <vt:lpstr>Manage User Permissions</vt:lpstr>
      <vt:lpstr>Setup My Sites</vt:lpstr>
      <vt:lpstr>Manage Promoted Sites</vt:lpstr>
      <vt:lpstr>Audience Targeting for Promoted Sites</vt:lpstr>
      <vt:lpstr>Manage SkyDrive Pro Storage Allocation</vt:lpstr>
      <vt:lpstr>SharePoint Online Admin Center</vt:lpstr>
      <vt:lpstr>Create Site Collection</vt:lpstr>
      <vt:lpstr>External Sharing</vt:lpstr>
      <vt:lpstr>Delete Site Collection</vt:lpstr>
      <vt:lpstr>Site Collection Recycle Bin</vt:lpstr>
      <vt:lpstr>Sites</vt:lpstr>
      <vt:lpstr>Self Service Site Provisioning</vt:lpstr>
      <vt:lpstr>SPC Demo Team Site</vt:lpstr>
      <vt:lpstr>Share Site with External User</vt:lpstr>
      <vt:lpstr>Manage External Access Requests</vt:lpstr>
      <vt:lpstr>Add an App</vt:lpstr>
      <vt:lpstr>SharePoint Store</vt:lpstr>
      <vt:lpstr>Request an App</vt:lpstr>
      <vt:lpstr>Request an App</vt:lpstr>
      <vt:lpstr>View App Requests</vt:lpstr>
      <vt:lpstr>Manage Apps</vt:lpstr>
      <vt:lpstr>App Catalog</vt:lpstr>
      <vt:lpstr>Distribute SharePoint Apps</vt:lpstr>
      <vt:lpstr>Application Properties</vt:lpstr>
      <vt:lpstr>Manage App Requests</vt:lpstr>
      <vt:lpstr>Approve App Request</vt:lpstr>
      <vt:lpstr>Manage App Licenses</vt:lpstr>
      <vt:lpstr>Manage App Store Settings</vt:lpstr>
      <vt:lpstr>Monitor Apps</vt:lpstr>
      <vt:lpstr>App Monitoring</vt:lpstr>
      <vt:lpstr>General SharePoint Online Settings</vt:lpstr>
      <vt:lpstr>New Admin Features Coming Soon!</vt:lpstr>
      <vt:lpstr>Sharing</vt:lpstr>
      <vt:lpstr>External User Management</vt:lpstr>
      <vt:lpstr>Site Sharing Settings</vt:lpstr>
      <vt:lpstr>Manage External Users</vt:lpstr>
      <vt:lpstr>Manage Site Sharing</vt:lpstr>
      <vt:lpstr>PowerPoint Presentation</vt:lpstr>
      <vt:lpstr>User Based Storage Management</vt:lpstr>
      <vt:lpstr>PowerPoint Presentation</vt:lpstr>
      <vt:lpstr>Simplified Admin Experience + More Control</vt:lpstr>
      <vt:lpstr>PowerShell Scenarios</vt:lpstr>
      <vt:lpstr>Key Tools</vt:lpstr>
      <vt:lpstr>Demo</vt:lpstr>
      <vt:lpstr>SharePoint Online Management Shell</vt:lpstr>
      <vt:lpstr>Command Builder</vt:lpstr>
      <vt:lpstr>Windows PowerShell ISE</vt:lpstr>
      <vt:lpstr>Command Help</vt:lpstr>
      <vt:lpstr>Advanced Admin Scenarios</vt:lpstr>
      <vt:lpstr>Advanced Self Service Site Collection Provisioning</vt:lpstr>
      <vt:lpstr>Additional Automation Options</vt:lpstr>
      <vt:lpstr>Resources</vt:lpstr>
      <vt:lpstr>SharePoint Online Service Description</vt:lpstr>
      <vt:lpstr>SharePoint Online Limits</vt:lpstr>
      <vt:lpstr>SharePoint Online Hybrid</vt:lpstr>
      <vt:lpstr>Wrap Up</vt:lpstr>
      <vt:lpstr>Session Summary</vt:lpstr>
      <vt:lpstr>Related SPC 2014 Sessions</vt:lpstr>
      <vt:lpstr>Questions?</vt:lpstr>
      <vt:lpstr>PowerPoint Presentation</vt:lpstr>
      <vt:lpstr>Build Your Plan …</vt:lpstr>
      <vt:lpstr>Content Migration Options</vt:lpstr>
      <vt:lpstr>Migration Planning – Low Hanging Fruit</vt:lpstr>
    </vt:vector>
  </TitlesOfParts>
  <Manager>&lt;Speech writer name goes here&gt;</Manager>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SharePoint Conference 2014 Executive</dc:subject>
  <dc:creator>Chris Bortlik</dc:creator>
  <cp:keywords>SharePoint Conference 2014 Executive</cp:keywords>
  <dc:description>Template by: Mitchell Derrey, Silver Fox Productions, Inc.
Formatting by: 
Event Dates: March 2-6, 2014
Event Location: Las Vegas, NV
Audience Type: Internal/External</dc:description>
  <cp:lastModifiedBy>Chris Bortlik</cp:lastModifiedBy>
  <cp:revision>152</cp:revision>
  <dcterms:created xsi:type="dcterms:W3CDTF">2014-01-30T02:09:29Z</dcterms:created>
  <dcterms:modified xsi:type="dcterms:W3CDTF">2014-04-11T20:44:21Z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0x0101007F16FB4C8811A745AFD024B3A8B727C3</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